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2" r:id="rId1"/>
  </p:sldMasterIdLst>
  <p:notesMasterIdLst>
    <p:notesMasterId r:id="rId2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Lst>
  <p:sldSz cx="9144000" cy="6858000" type="screen4x3"/>
  <p:notesSz cx="6858000" cy="9144000"/>
  <p:embeddedFontLst>
    <p:embeddedFont>
      <p:font typeface="Calibri" panose="020F0502020204030204" pitchFamily="34" charset="0"/>
      <p:regular r:id="rId30"/>
      <p:bold r:id="rId31"/>
      <p:italic r:id="rId32"/>
      <p:boldItalic r:id="rId33"/>
    </p:embeddedFont>
    <p:embeddedFont>
      <p:font typeface="Century Schoolbook" panose="02040604050505020304" pitchFamily="18" charset="0"/>
      <p:regular r:id="rId34"/>
      <p:bold r:id="rId35"/>
      <p:italic r:id="rId36"/>
      <p:boldItalic r:id="rId37"/>
    </p:embeddedFont>
    <p:embeddedFont>
      <p:font typeface="Droid Sans Mono" panose="020B0604020202020204" charset="0"/>
      <p:regular r:id="rId38"/>
    </p:embeddedFont>
    <p:embeddedFont>
      <p:font typeface="Roboto" panose="020B0604020202020204" charset="0"/>
      <p:regular r:id="rId39"/>
      <p:bold r:id="rId40"/>
      <p:italic r:id="rId41"/>
      <p:boldItalic r:id="rId4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6" d="100"/>
          <a:sy n="76" d="100"/>
        </p:scale>
        <p:origin x="-330" y="1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0.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5.fntdata"/><Relationship Id="rId42" Type="http://schemas.openxmlformats.org/officeDocument/2006/relationships/font" Target="fonts/font1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4.fntdata"/><Relationship Id="rId38" Type="http://schemas.openxmlformats.org/officeDocument/2006/relationships/font" Target="fonts/font9.fntdata"/><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41"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font" Target="fonts/font11.fntdata"/><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2.fntdata"/><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1.fntdata"/><Relationship Id="rId35" Type="http://schemas.openxmlformats.org/officeDocument/2006/relationships/font" Target="fonts/font6.fntdata"/><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lvl="0" indent="0" algn="r"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200" b="0" i="0" u="none" strike="noStrike" cap="none">
                <a:solidFill>
                  <a:schemeClr val="dk1"/>
                </a:solidFill>
                <a:latin typeface="Calibri"/>
                <a:ea typeface="Calibri"/>
                <a:cs typeface="Calibri"/>
                <a:sym typeface="Calibri"/>
              </a:defRPr>
            </a:lvl2pPr>
            <a:lvl3pPr marL="914400" marR="0" lvl="2" indent="0" algn="l" rtl="0">
              <a:spcBef>
                <a:spcPts val="0"/>
              </a:spcBef>
              <a:buNone/>
              <a:defRPr sz="1200" b="0" i="0" u="none" strike="noStrike" cap="none">
                <a:solidFill>
                  <a:schemeClr val="dk1"/>
                </a:solidFill>
                <a:latin typeface="Calibri"/>
                <a:ea typeface="Calibri"/>
                <a:cs typeface="Calibri"/>
                <a:sym typeface="Calibri"/>
              </a:defRPr>
            </a:lvl3pPr>
            <a:lvl4pPr marL="1371600" marR="0" lvl="3" indent="0" algn="l" rtl="0">
              <a:spcBef>
                <a:spcPts val="0"/>
              </a:spcBef>
              <a:buNone/>
              <a:defRPr sz="1200" b="0" i="0" u="none" strike="noStrike" cap="none">
                <a:solidFill>
                  <a:schemeClr val="dk1"/>
                </a:solidFill>
                <a:latin typeface="Calibri"/>
                <a:ea typeface="Calibri"/>
                <a:cs typeface="Calibri"/>
                <a:sym typeface="Calibri"/>
              </a:defRPr>
            </a:lvl4pPr>
            <a:lvl5pPr marL="1828800" marR="0" lvl="4" indent="0" algn="l" rtl="0">
              <a:spcBef>
                <a:spcPts val="0"/>
              </a:spcBef>
              <a:buNone/>
              <a:defRPr sz="1200" b="0" i="0" u="none" strike="noStrike" cap="none">
                <a:solidFill>
                  <a:schemeClr val="dk1"/>
                </a:solidFill>
                <a:latin typeface="Calibri"/>
                <a:ea typeface="Calibri"/>
                <a:cs typeface="Calibri"/>
                <a:sym typeface="Calibri"/>
              </a:defRPr>
            </a:lvl5pPr>
            <a:lvl6pPr marL="2286000" marR="0" lvl="5" indent="0" algn="l" rtl="0">
              <a:spcBef>
                <a:spcPts val="0"/>
              </a:spcBef>
              <a:buNone/>
              <a:defRPr sz="1200" b="0" i="0" u="none" strike="noStrike" cap="none">
                <a:solidFill>
                  <a:schemeClr val="dk1"/>
                </a:solidFill>
                <a:latin typeface="Calibri"/>
                <a:ea typeface="Calibri"/>
                <a:cs typeface="Calibri"/>
                <a:sym typeface="Calibri"/>
              </a:defRPr>
            </a:lvl6pPr>
            <a:lvl7pPr marL="2743200" marR="0" lvl="6" indent="0" algn="l" rtl="0">
              <a:spcBef>
                <a:spcPts val="0"/>
              </a:spcBef>
              <a:buNone/>
              <a:defRPr sz="1200" b="0" i="0" u="none" strike="noStrike" cap="none">
                <a:solidFill>
                  <a:schemeClr val="dk1"/>
                </a:solidFill>
                <a:latin typeface="Calibri"/>
                <a:ea typeface="Calibri"/>
                <a:cs typeface="Calibri"/>
                <a:sym typeface="Calibri"/>
              </a:defRPr>
            </a:lvl7pPr>
            <a:lvl8pPr marL="3200400" marR="0" lvl="7" indent="0" algn="l" rtl="0">
              <a:spcBef>
                <a:spcPts val="0"/>
              </a:spcBef>
              <a:buNone/>
              <a:defRPr sz="1200" b="0" i="0" u="none" strike="noStrike" cap="none">
                <a:solidFill>
                  <a:schemeClr val="dk1"/>
                </a:solidFill>
                <a:latin typeface="Calibri"/>
                <a:ea typeface="Calibri"/>
                <a:cs typeface="Calibri"/>
                <a:sym typeface="Calibri"/>
              </a:defRPr>
            </a:lvl8pPr>
            <a:lvl9pPr marL="3657600" marR="0" lvl="8" indent="0" algn="l" rtl="0">
              <a:spcBef>
                <a:spcPts val="0"/>
              </a:spcBef>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685213"/>
            <a:ext cx="2971799" cy="457200"/>
          </a:xfrm>
          <a:prstGeom prst="rect">
            <a:avLst/>
          </a:prstGeom>
          <a:noFill/>
          <a:ln>
            <a:noFill/>
          </a:ln>
        </p:spPr>
        <p:txBody>
          <a:bodyPr lIns="91425" tIns="91425" rIns="91425" bIns="91425" anchor="b"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s-ES" sz="1200" b="0" i="0" u="none" strike="noStrike" cap="none">
                <a:solidFill>
                  <a:schemeClr val="dk1"/>
                </a:solidFill>
                <a:latin typeface="Calibri"/>
                <a:ea typeface="Calibri"/>
                <a:cs typeface="Calibri"/>
                <a:sym typeface="Calibri"/>
              </a:rPr>
              <a:t>‹#›</a:t>
            </a:fld>
            <a:endParaRPr lang="es-E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918157548"/>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Shape 19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96" name="Shape 196"/>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197" name="Shape 197"/>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s-ES" sz="1200">
                <a:solidFill>
                  <a:schemeClr val="dk1"/>
                </a:solidFill>
                <a:latin typeface="Calibri"/>
                <a:ea typeface="Calibri"/>
                <a:cs typeface="Calibri"/>
                <a:sym typeface="Calibri"/>
              </a:rPr>
              <a:t>1</a:t>
            </a:fld>
            <a:endParaRPr lang="es-ES" sz="1200">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Shape 29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95" name="Shape 295"/>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Shape 30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05" name="Shape 305"/>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Shape 31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14" name="Shape 31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Shape 32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23" name="Shape 32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Shape 33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32" name="Shape 332"/>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Shape 34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41" name="Shape 341"/>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Shape 35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351" name="Shape 35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Shape 38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386" name="Shape 38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Shape 39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397" name="Shape 39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6"/>
        <p:cNvGrpSpPr/>
        <p:nvPr/>
      </p:nvGrpSpPr>
      <p:grpSpPr>
        <a:xfrm>
          <a:off x="0" y="0"/>
          <a:ext cx="0" cy="0"/>
          <a:chOff x="0" y="0"/>
          <a:chExt cx="0" cy="0"/>
        </a:xfrm>
      </p:grpSpPr>
      <p:sp>
        <p:nvSpPr>
          <p:cNvPr id="407" name="Shape 40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08" name="Shape 408"/>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Shape 20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205" name="Shape 20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6"/>
        <p:cNvGrpSpPr/>
        <p:nvPr/>
      </p:nvGrpSpPr>
      <p:grpSpPr>
        <a:xfrm>
          <a:off x="0" y="0"/>
          <a:ext cx="0" cy="0"/>
          <a:chOff x="0" y="0"/>
          <a:chExt cx="0" cy="0"/>
        </a:xfrm>
      </p:grpSpPr>
      <p:sp>
        <p:nvSpPr>
          <p:cNvPr id="417" name="Shape 41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418" name="Shape 41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4"/>
        <p:cNvGrpSpPr/>
        <p:nvPr/>
      </p:nvGrpSpPr>
      <p:grpSpPr>
        <a:xfrm>
          <a:off x="0" y="0"/>
          <a:ext cx="0" cy="0"/>
          <a:chOff x="0" y="0"/>
          <a:chExt cx="0" cy="0"/>
        </a:xfrm>
      </p:grpSpPr>
      <p:sp>
        <p:nvSpPr>
          <p:cNvPr id="425" name="Shape 42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26" name="Shape 42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1"/>
        <p:cNvGrpSpPr/>
        <p:nvPr/>
      </p:nvGrpSpPr>
      <p:grpSpPr>
        <a:xfrm>
          <a:off x="0" y="0"/>
          <a:ext cx="0" cy="0"/>
          <a:chOff x="0" y="0"/>
          <a:chExt cx="0" cy="0"/>
        </a:xfrm>
      </p:grpSpPr>
      <p:sp>
        <p:nvSpPr>
          <p:cNvPr id="432" name="Shape 43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33" name="Shape 433"/>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2"/>
        <p:cNvGrpSpPr/>
        <p:nvPr/>
      </p:nvGrpSpPr>
      <p:grpSpPr>
        <a:xfrm>
          <a:off x="0" y="0"/>
          <a:ext cx="0" cy="0"/>
          <a:chOff x="0" y="0"/>
          <a:chExt cx="0" cy="0"/>
        </a:xfrm>
      </p:grpSpPr>
      <p:sp>
        <p:nvSpPr>
          <p:cNvPr id="443" name="Shape 44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44" name="Shape 44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0"/>
        <p:cNvGrpSpPr/>
        <p:nvPr/>
      </p:nvGrpSpPr>
      <p:grpSpPr>
        <a:xfrm>
          <a:off x="0" y="0"/>
          <a:ext cx="0" cy="0"/>
          <a:chOff x="0" y="0"/>
          <a:chExt cx="0" cy="0"/>
        </a:xfrm>
      </p:grpSpPr>
      <p:sp>
        <p:nvSpPr>
          <p:cNvPr id="451" name="Shape 45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52" name="Shape 452"/>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7"/>
        <p:cNvGrpSpPr/>
        <p:nvPr/>
      </p:nvGrpSpPr>
      <p:grpSpPr>
        <a:xfrm>
          <a:off x="0" y="0"/>
          <a:ext cx="0" cy="0"/>
          <a:chOff x="0" y="0"/>
          <a:chExt cx="0" cy="0"/>
        </a:xfrm>
      </p:grpSpPr>
      <p:sp>
        <p:nvSpPr>
          <p:cNvPr id="458" name="Shape 45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59" name="Shape 459"/>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8"/>
        <p:cNvGrpSpPr/>
        <p:nvPr/>
      </p:nvGrpSpPr>
      <p:grpSpPr>
        <a:xfrm>
          <a:off x="0" y="0"/>
          <a:ext cx="0" cy="0"/>
          <a:chOff x="0" y="0"/>
          <a:chExt cx="0" cy="0"/>
        </a:xfrm>
      </p:grpSpPr>
      <p:sp>
        <p:nvSpPr>
          <p:cNvPr id="469" name="Shape 46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70" name="Shape 470"/>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4"/>
        <p:cNvGrpSpPr/>
        <p:nvPr/>
      </p:nvGrpSpPr>
      <p:grpSpPr>
        <a:xfrm>
          <a:off x="0" y="0"/>
          <a:ext cx="0" cy="0"/>
          <a:chOff x="0" y="0"/>
          <a:chExt cx="0" cy="0"/>
        </a:xfrm>
      </p:grpSpPr>
      <p:sp>
        <p:nvSpPr>
          <p:cNvPr id="475" name="Shape 47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76" name="Shape 476"/>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477" name="Shape 477"/>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s-ES" sz="1200">
                <a:solidFill>
                  <a:schemeClr val="dk1"/>
                </a:solidFill>
                <a:latin typeface="Calibri"/>
                <a:ea typeface="Calibri"/>
                <a:cs typeface="Calibri"/>
                <a:sym typeface="Calibri"/>
              </a:rPr>
              <a:t>27</a:t>
            </a:fld>
            <a:endParaRPr lang="es-ES" sz="1200">
              <a:solidFill>
                <a:schemeClr val="dk1"/>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Shape 23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
        <p:nvSpPr>
          <p:cNvPr id="231" name="Shape 23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Shape 24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44" name="Shape 24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Shape 25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4" name="Shape 25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
        <p:nvSpPr>
          <p:cNvPr id="255" name="Shape 255"/>
          <p:cNvSpPr txBox="1">
            <a:spLocks noGrp="1"/>
          </p:cNvSpPr>
          <p:nvPr>
            <p:ph type="sldNum" idx="12"/>
          </p:nvPr>
        </p:nvSpPr>
        <p:spPr>
          <a:xfrm>
            <a:off x="3884612" y="8685213"/>
            <a:ext cx="2971800"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s-ES"/>
              <a:t>5</a:t>
            </a:fld>
            <a:endParaRPr lang="es-E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Shape 26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2" name="Shape 26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
        <p:nvSpPr>
          <p:cNvPr id="263" name="Shape 263"/>
          <p:cNvSpPr txBox="1">
            <a:spLocks noGrp="1"/>
          </p:cNvSpPr>
          <p:nvPr>
            <p:ph type="sldNum" idx="12"/>
          </p:nvPr>
        </p:nvSpPr>
        <p:spPr>
          <a:xfrm>
            <a:off x="3884612" y="8685213"/>
            <a:ext cx="2971800"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s-ES"/>
              <a:t>6</a:t>
            </a:fld>
            <a:endParaRPr lang="es-E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Shape 26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0" name="Shape 27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
        <p:nvSpPr>
          <p:cNvPr id="271" name="Shape 271"/>
          <p:cNvSpPr txBox="1">
            <a:spLocks noGrp="1"/>
          </p:cNvSpPr>
          <p:nvPr>
            <p:ph type="sldNum" idx="12"/>
          </p:nvPr>
        </p:nvSpPr>
        <p:spPr>
          <a:xfrm>
            <a:off x="3884612" y="8685213"/>
            <a:ext cx="2971800"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s-ES"/>
              <a:t>7</a:t>
            </a:fld>
            <a:endParaRPr lang="es-E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Shape 27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8" name="Shape 27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
        <p:nvSpPr>
          <p:cNvPr id="279" name="Shape 279"/>
          <p:cNvSpPr txBox="1">
            <a:spLocks noGrp="1"/>
          </p:cNvSpPr>
          <p:nvPr>
            <p:ph type="sldNum" idx="12"/>
          </p:nvPr>
        </p:nvSpPr>
        <p:spPr>
          <a:xfrm>
            <a:off x="3884612" y="8685213"/>
            <a:ext cx="2971800"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s-ES"/>
              <a:t>8</a:t>
            </a:fld>
            <a:endParaRPr lang="es-E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Shape 28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86" name="Shape 28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Portada del álbum">
    <p:spTree>
      <p:nvGrpSpPr>
        <p:cNvPr id="1" name="Shape 15"/>
        <p:cNvGrpSpPr/>
        <p:nvPr/>
      </p:nvGrpSpPr>
      <p:grpSpPr>
        <a:xfrm>
          <a:off x="0" y="0"/>
          <a:ext cx="0" cy="0"/>
          <a:chOff x="0" y="0"/>
          <a:chExt cx="0" cy="0"/>
        </a:xfrm>
      </p:grpSpPr>
      <p:sp>
        <p:nvSpPr>
          <p:cNvPr id="16" name="Shape 16"/>
          <p:cNvSpPr txBox="1">
            <a:spLocks noGrp="1"/>
          </p:cNvSpPr>
          <p:nvPr>
            <p:ph type="title"/>
          </p:nvPr>
        </p:nvSpPr>
        <p:spPr>
          <a:xfrm>
            <a:off x="228601" y="3962400"/>
            <a:ext cx="8298485" cy="1066799"/>
          </a:xfrm>
          <a:prstGeom prst="rect">
            <a:avLst/>
          </a:prstGeom>
          <a:noFill/>
          <a:ln>
            <a:noFill/>
          </a:ln>
        </p:spPr>
        <p:txBody>
          <a:bodyPr lIns="91425" tIns="91425" rIns="91425" bIns="91425" anchor="ctr" anchorCtr="0"/>
          <a:lstStyle>
            <a:lvl1pPr marL="0" marR="0" lvl="0" indent="0" algn="r" rtl="0">
              <a:spcBef>
                <a:spcPts val="0"/>
              </a:spcBef>
              <a:buClr>
                <a:schemeClr val="lt2"/>
              </a:buClr>
              <a:buFont typeface="Century Schoolbook"/>
              <a:buNone/>
              <a:defRPr sz="3200" b="0" i="0" u="none" strike="noStrike" cap="none">
                <a:solidFill>
                  <a:schemeClr val="lt2"/>
                </a:solidFill>
                <a:latin typeface="Century Schoolbook"/>
                <a:ea typeface="Century Schoolbook"/>
                <a:cs typeface="Century Schoolbook"/>
                <a:sym typeface="Century Schoolbook"/>
              </a:defRPr>
            </a:lvl1pPr>
            <a:lvl2pPr marL="0" marR="0" lvl="1" indent="0" algn="l" rtl="0">
              <a:spcBef>
                <a:spcPts val="0"/>
              </a:spcBef>
              <a:buNone/>
              <a:defRPr sz="1800" b="0" i="0" u="none" strike="noStrike" cap="none">
                <a:solidFill>
                  <a:schemeClr val="lt2"/>
                </a:solidFill>
              </a:defRPr>
            </a:lvl2pPr>
            <a:lvl3pPr marL="0" marR="0" lvl="2" indent="0" algn="l" rtl="0">
              <a:spcBef>
                <a:spcPts val="0"/>
              </a:spcBef>
              <a:buNone/>
              <a:defRPr sz="1800" b="0" i="0" u="none" strike="noStrike" cap="none">
                <a:solidFill>
                  <a:schemeClr val="lt2"/>
                </a:solidFill>
              </a:defRPr>
            </a:lvl3pPr>
            <a:lvl4pPr marL="0" marR="0" lvl="3" indent="0" algn="l" rtl="0">
              <a:spcBef>
                <a:spcPts val="0"/>
              </a:spcBef>
              <a:buNone/>
              <a:defRPr sz="1800" b="0" i="0" u="none" strike="noStrike" cap="none">
                <a:solidFill>
                  <a:schemeClr val="lt2"/>
                </a:solidFill>
              </a:defRPr>
            </a:lvl4pPr>
            <a:lvl5pPr marL="0" marR="0" lvl="4" indent="0" algn="l" rtl="0">
              <a:spcBef>
                <a:spcPts val="0"/>
              </a:spcBef>
              <a:buNone/>
              <a:defRPr sz="1800" b="0" i="0" u="none" strike="noStrike" cap="none">
                <a:solidFill>
                  <a:schemeClr val="lt2"/>
                </a:solidFill>
              </a:defRPr>
            </a:lvl5pPr>
            <a:lvl6pPr marL="0" marR="0" lvl="5" indent="0" algn="l" rtl="0">
              <a:spcBef>
                <a:spcPts val="0"/>
              </a:spcBef>
              <a:buNone/>
              <a:defRPr sz="1800" b="0" i="0" u="none" strike="noStrike" cap="none">
                <a:solidFill>
                  <a:schemeClr val="lt2"/>
                </a:solidFill>
              </a:defRPr>
            </a:lvl6pPr>
            <a:lvl7pPr marL="0" marR="0" lvl="6" indent="0" algn="l" rtl="0">
              <a:spcBef>
                <a:spcPts val="0"/>
              </a:spcBef>
              <a:buNone/>
              <a:defRPr sz="1800" b="0" i="0" u="none" strike="noStrike" cap="none">
                <a:solidFill>
                  <a:schemeClr val="lt2"/>
                </a:solidFill>
              </a:defRPr>
            </a:lvl7pPr>
            <a:lvl8pPr marL="0" marR="0" lvl="7" indent="0" algn="l" rtl="0">
              <a:spcBef>
                <a:spcPts val="0"/>
              </a:spcBef>
              <a:buNone/>
              <a:defRPr sz="1800" b="0" i="0" u="none" strike="noStrike" cap="none">
                <a:solidFill>
                  <a:schemeClr val="lt2"/>
                </a:solidFill>
              </a:defRPr>
            </a:lvl8pPr>
            <a:lvl9pPr marL="0" marR="0" lvl="8" indent="0" algn="l" rtl="0">
              <a:spcBef>
                <a:spcPts val="0"/>
              </a:spcBef>
              <a:buNone/>
              <a:defRPr sz="1800" b="0" i="0" u="none" strike="noStrike" cap="none">
                <a:solidFill>
                  <a:schemeClr val="lt2"/>
                </a:solidFill>
              </a:defRPr>
            </a:lvl9pPr>
          </a:lstStyle>
          <a:p>
            <a:endParaRPr/>
          </a:p>
        </p:txBody>
      </p:sp>
      <p:sp>
        <p:nvSpPr>
          <p:cNvPr id="17" name="Shape 17"/>
          <p:cNvSpPr/>
          <p:nvPr/>
        </p:nvSpPr>
        <p:spPr>
          <a:xfrm>
            <a:off x="453735" y="5181600"/>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Font typeface="Century Schoolbook"/>
              <a:buNone/>
            </a:pPr>
            <a:endParaRPr sz="3200" b="0" i="1" u="none" strike="noStrike" cap="none">
              <a:solidFill>
                <a:schemeClr val="lt1"/>
              </a:solidFill>
              <a:latin typeface="Century Schoolbook"/>
              <a:ea typeface="Century Schoolbook"/>
              <a:cs typeface="Century Schoolbook"/>
              <a:sym typeface="Century Schoolbook"/>
            </a:endParaRPr>
          </a:p>
        </p:txBody>
      </p:sp>
      <p:sp>
        <p:nvSpPr>
          <p:cNvPr id="18" name="Shape 18"/>
          <p:cNvSpPr txBox="1">
            <a:spLocks noGrp="1"/>
          </p:cNvSpPr>
          <p:nvPr>
            <p:ph type="body" idx="1"/>
          </p:nvPr>
        </p:nvSpPr>
        <p:spPr>
          <a:xfrm>
            <a:off x="2133600" y="5133975"/>
            <a:ext cx="6386946" cy="1219199"/>
          </a:xfrm>
          <a:prstGeom prst="rect">
            <a:avLst/>
          </a:prstGeom>
          <a:noFill/>
          <a:ln>
            <a:noFill/>
          </a:ln>
        </p:spPr>
        <p:txBody>
          <a:bodyPr lIns="91425" tIns="91425" rIns="91425" bIns="91425" anchor="t" anchorCtr="0"/>
          <a:lstStyle>
            <a:lvl1pPr marL="0" marR="0" lvl="0" indent="0" algn="r" rtl="0">
              <a:spcBef>
                <a:spcPts val="360"/>
              </a:spcBef>
              <a:buClr>
                <a:schemeClr val="lt1"/>
              </a:buClr>
              <a:buFont typeface="Century Schoolbook"/>
              <a:buNone/>
              <a:defRPr sz="1800" b="0" i="0" u="none" strike="noStrike" cap="none">
                <a:solidFill>
                  <a:schemeClr val="lt1"/>
                </a:solidFill>
                <a:latin typeface="Century Schoolbook"/>
                <a:ea typeface="Century Schoolbook"/>
                <a:cs typeface="Century Schoolbook"/>
                <a:sym typeface="Century Schoolbook"/>
              </a:defRPr>
            </a:lvl1pPr>
            <a:lvl2pPr marL="742950" marR="0" lvl="1" indent="-133350" algn="l" rtl="0">
              <a:spcBef>
                <a:spcPts val="480"/>
              </a:spcBef>
              <a:buClr>
                <a:schemeClr val="lt1"/>
              </a:buClr>
              <a:buSzPct val="100000"/>
              <a:buFont typeface="Century Schoolbook"/>
              <a:buChar char="–"/>
              <a:defRPr sz="2400" b="0" i="0" u="none" strike="noStrike" cap="none">
                <a:solidFill>
                  <a:schemeClr val="lt1"/>
                </a:solidFill>
                <a:latin typeface="Century Schoolbook"/>
                <a:ea typeface="Century Schoolbook"/>
                <a:cs typeface="Century Schoolbook"/>
                <a:sym typeface="Century Schoolbook"/>
              </a:defRPr>
            </a:lvl2pPr>
            <a:lvl3pPr marL="1143000" marR="0" lvl="2" indent="-101600" algn="l" rtl="0">
              <a:spcBef>
                <a:spcPts val="400"/>
              </a:spcBef>
              <a:buClr>
                <a:schemeClr val="lt1"/>
              </a:buClr>
              <a:buSzPct val="100000"/>
              <a:buFont typeface="Century Schoolbook"/>
              <a:buChar char="•"/>
              <a:defRPr sz="2000" b="0" i="0" u="none" strike="noStrike" cap="none">
                <a:solidFill>
                  <a:schemeClr val="lt1"/>
                </a:solidFill>
                <a:latin typeface="Century Schoolbook"/>
                <a:ea typeface="Century Schoolbook"/>
                <a:cs typeface="Century Schoolbook"/>
                <a:sym typeface="Century Schoolbook"/>
              </a:defRPr>
            </a:lvl3pPr>
            <a:lvl4pPr marL="1600200" marR="0" lvl="3" indent="-114300" algn="l" rtl="0">
              <a:spcBef>
                <a:spcPts val="360"/>
              </a:spcBef>
              <a:buClr>
                <a:schemeClr val="lt1"/>
              </a:buClr>
              <a:buSzPct val="100000"/>
              <a:buFont typeface="Century Schoolbook"/>
              <a:buChar char="–"/>
              <a:defRPr sz="1800" b="0" i="0" u="none" strike="noStrike" cap="none">
                <a:solidFill>
                  <a:schemeClr val="lt1"/>
                </a:solidFill>
                <a:latin typeface="Century Schoolbook"/>
                <a:ea typeface="Century Schoolbook"/>
                <a:cs typeface="Century Schoolbook"/>
                <a:sym typeface="Century Schoolbook"/>
              </a:defRPr>
            </a:lvl4pPr>
            <a:lvl5pPr marL="2057400" marR="0" lvl="4" indent="-127000" algn="l" rtl="0">
              <a:spcBef>
                <a:spcPts val="320"/>
              </a:spcBef>
              <a:buClr>
                <a:schemeClr val="lt1"/>
              </a:buClr>
              <a:buSzPct val="100000"/>
              <a:buFont typeface="Century Schoolbook"/>
              <a:buChar char="»"/>
              <a:defRPr sz="1600" b="0" i="0" u="none" strike="noStrike" cap="none">
                <a:solidFill>
                  <a:schemeClr val="lt1"/>
                </a:solidFill>
                <a:latin typeface="Century Schoolbook"/>
                <a:ea typeface="Century Schoolbook"/>
                <a:cs typeface="Century Schoolbook"/>
                <a:sym typeface="Century Schoolbook"/>
              </a:defRPr>
            </a:lvl5pPr>
            <a:lvl6pPr marL="2514600" marR="0" lvl="5" indent="-101600" algn="l" rtl="0">
              <a:spcBef>
                <a:spcPts val="400"/>
              </a:spcBef>
              <a:buClr>
                <a:schemeClr val="lt1"/>
              </a:buClr>
              <a:buSzPct val="100000"/>
              <a:buFont typeface="Century Schoolbook"/>
              <a:buChar char="•"/>
              <a:defRPr sz="2000" b="0" i="0" u="none" strike="noStrike" cap="none">
                <a:solidFill>
                  <a:schemeClr val="lt1"/>
                </a:solidFill>
                <a:latin typeface="Century Schoolbook"/>
                <a:ea typeface="Century Schoolbook"/>
                <a:cs typeface="Century Schoolbook"/>
                <a:sym typeface="Century Schoolbook"/>
              </a:defRPr>
            </a:lvl6pPr>
            <a:lvl7pPr marL="2971800" marR="0" lvl="6" indent="-101600" algn="l" rtl="0">
              <a:spcBef>
                <a:spcPts val="400"/>
              </a:spcBef>
              <a:buClr>
                <a:schemeClr val="lt1"/>
              </a:buClr>
              <a:buSzPct val="100000"/>
              <a:buFont typeface="Century Schoolbook"/>
              <a:buChar char="•"/>
              <a:defRPr sz="2000" b="0" i="0" u="none" strike="noStrike" cap="none">
                <a:solidFill>
                  <a:schemeClr val="lt1"/>
                </a:solidFill>
                <a:latin typeface="Century Schoolbook"/>
                <a:ea typeface="Century Schoolbook"/>
                <a:cs typeface="Century Schoolbook"/>
                <a:sym typeface="Century Schoolbook"/>
              </a:defRPr>
            </a:lvl7pPr>
            <a:lvl8pPr marL="3429000" marR="0" lvl="7" indent="-101600" algn="l" rtl="0">
              <a:spcBef>
                <a:spcPts val="400"/>
              </a:spcBef>
              <a:buClr>
                <a:schemeClr val="lt1"/>
              </a:buClr>
              <a:buSzPct val="100000"/>
              <a:buFont typeface="Century Schoolbook"/>
              <a:buChar char="•"/>
              <a:defRPr sz="2000" b="0" i="0" u="none" strike="noStrike" cap="none">
                <a:solidFill>
                  <a:schemeClr val="lt1"/>
                </a:solidFill>
                <a:latin typeface="Century Schoolbook"/>
                <a:ea typeface="Century Schoolbook"/>
                <a:cs typeface="Century Schoolbook"/>
                <a:sym typeface="Century Schoolbook"/>
              </a:defRPr>
            </a:lvl8pPr>
            <a:lvl9pPr marL="3886200" marR="0" lvl="8" indent="-101600" algn="l" rtl="0">
              <a:spcBef>
                <a:spcPts val="400"/>
              </a:spcBef>
              <a:buClr>
                <a:schemeClr val="lt1"/>
              </a:buClr>
              <a:buSzPct val="100000"/>
              <a:buFont typeface="Century Schoolbook"/>
              <a:buChar char="•"/>
              <a:defRPr sz="2000" b="0" i="0" u="none" strike="noStrike" cap="none">
                <a:solidFill>
                  <a:schemeClr val="lt1"/>
                </a:solidFill>
                <a:latin typeface="Century Schoolbook"/>
                <a:ea typeface="Century Schoolbook"/>
                <a:cs typeface="Century Schoolbook"/>
                <a:sym typeface="Century Schoolbook"/>
              </a:defRPr>
            </a:lvl9pPr>
          </a:lstStyle>
          <a:p>
            <a:endParaRPr/>
          </a:p>
        </p:txBody>
      </p:sp>
      <p:sp>
        <p:nvSpPr>
          <p:cNvPr id="19" name="Shape 19"/>
          <p:cNvSpPr>
            <a:spLocks noGrp="1"/>
          </p:cNvSpPr>
          <p:nvPr>
            <p:ph type="pic" idx="2"/>
          </p:nvPr>
        </p:nvSpPr>
        <p:spPr>
          <a:xfrm>
            <a:off x="6096000" y="1600200"/>
            <a:ext cx="2286000" cy="2286000"/>
          </a:xfrm>
          <a:prstGeom prst="rect">
            <a:avLst/>
          </a:prstGeom>
          <a:noFill/>
          <a:ln w="38100" cap="sq" cmpd="sng">
            <a:solidFill>
              <a:schemeClr val="lt1"/>
            </a:solidFill>
            <a:prstDash val="solid"/>
            <a:miter/>
            <a:headEnd type="none" w="med" len="med"/>
            <a:tailEnd type="none" w="med" len="med"/>
          </a:ln>
          <a:effectLst>
            <a:outerShdw blurRad="50799" dist="50800" dir="2700000" algn="tl" rotWithShape="0">
              <a:srgbClr val="000000">
                <a:alpha val="49803"/>
              </a:srgbClr>
            </a:outerShdw>
          </a:effectLst>
        </p:spPr>
        <p:txBody>
          <a:bodyPr lIns="91425" tIns="91425" rIns="91425" bIns="91425" anchor="t" anchorCtr="0"/>
          <a:lstStyle>
            <a:lvl1pPr marL="342900" marR="0" lvl="0" indent="-190500" algn="l" rtl="0">
              <a:spcBef>
                <a:spcPts val="480"/>
              </a:spcBef>
              <a:buClr>
                <a:schemeClr val="lt1"/>
              </a:buClr>
              <a:buSzPct val="100000"/>
              <a:buFont typeface="Century Schoolbook"/>
              <a:buChar char="•"/>
              <a:defRPr sz="2400" b="0" i="0" u="none" strike="noStrike" cap="none">
                <a:solidFill>
                  <a:schemeClr val="lt1"/>
                </a:solidFill>
                <a:latin typeface="Century Schoolbook"/>
                <a:ea typeface="Century Schoolbook"/>
                <a:cs typeface="Century Schoolbook"/>
                <a:sym typeface="Century Schoolbook"/>
              </a:defRPr>
            </a:lvl1pPr>
            <a:lvl2pPr marL="742950" marR="0" lvl="1" indent="-133350" algn="l" rtl="0">
              <a:spcBef>
                <a:spcPts val="480"/>
              </a:spcBef>
              <a:buClr>
                <a:schemeClr val="lt1"/>
              </a:buClr>
              <a:buSzPct val="100000"/>
              <a:buFont typeface="Century Schoolbook"/>
              <a:buChar char="–"/>
              <a:defRPr sz="2400" b="0" i="0" u="none" strike="noStrike" cap="none">
                <a:solidFill>
                  <a:schemeClr val="lt1"/>
                </a:solidFill>
                <a:latin typeface="Century Schoolbook"/>
                <a:ea typeface="Century Schoolbook"/>
                <a:cs typeface="Century Schoolbook"/>
                <a:sym typeface="Century Schoolbook"/>
              </a:defRPr>
            </a:lvl2pPr>
            <a:lvl3pPr marL="1143000" marR="0" lvl="2" indent="-101600" algn="l" rtl="0">
              <a:spcBef>
                <a:spcPts val="400"/>
              </a:spcBef>
              <a:buClr>
                <a:schemeClr val="lt1"/>
              </a:buClr>
              <a:buSzPct val="100000"/>
              <a:buFont typeface="Century Schoolbook"/>
              <a:buChar char="•"/>
              <a:defRPr sz="2000" b="0" i="0" u="none" strike="noStrike" cap="none">
                <a:solidFill>
                  <a:schemeClr val="lt1"/>
                </a:solidFill>
                <a:latin typeface="Century Schoolbook"/>
                <a:ea typeface="Century Schoolbook"/>
                <a:cs typeface="Century Schoolbook"/>
                <a:sym typeface="Century Schoolbook"/>
              </a:defRPr>
            </a:lvl3pPr>
            <a:lvl4pPr marL="1600200" marR="0" lvl="3" indent="-114300" algn="l" rtl="0">
              <a:spcBef>
                <a:spcPts val="360"/>
              </a:spcBef>
              <a:buClr>
                <a:schemeClr val="lt1"/>
              </a:buClr>
              <a:buSzPct val="100000"/>
              <a:buFont typeface="Century Schoolbook"/>
              <a:buChar char="–"/>
              <a:defRPr sz="1800" b="0" i="0" u="none" strike="noStrike" cap="none">
                <a:solidFill>
                  <a:schemeClr val="lt1"/>
                </a:solidFill>
                <a:latin typeface="Century Schoolbook"/>
                <a:ea typeface="Century Schoolbook"/>
                <a:cs typeface="Century Schoolbook"/>
                <a:sym typeface="Century Schoolbook"/>
              </a:defRPr>
            </a:lvl4pPr>
            <a:lvl5pPr marL="2057400" marR="0" lvl="4" indent="-127000" algn="l" rtl="0">
              <a:spcBef>
                <a:spcPts val="320"/>
              </a:spcBef>
              <a:buClr>
                <a:schemeClr val="lt1"/>
              </a:buClr>
              <a:buSzPct val="100000"/>
              <a:buFont typeface="Century Schoolbook"/>
              <a:buChar char="»"/>
              <a:defRPr sz="1600" b="0" i="0" u="none" strike="noStrike" cap="none">
                <a:solidFill>
                  <a:schemeClr val="lt1"/>
                </a:solidFill>
                <a:latin typeface="Century Schoolbook"/>
                <a:ea typeface="Century Schoolbook"/>
                <a:cs typeface="Century Schoolbook"/>
                <a:sym typeface="Century Schoolbook"/>
              </a:defRPr>
            </a:lvl5pPr>
            <a:lvl6pPr marL="2514600" marR="0" lvl="5" indent="-101600" algn="l" rtl="0">
              <a:spcBef>
                <a:spcPts val="400"/>
              </a:spcBef>
              <a:buClr>
                <a:schemeClr val="lt1"/>
              </a:buClr>
              <a:buSzPct val="100000"/>
              <a:buFont typeface="Century Schoolbook"/>
              <a:buChar char="•"/>
              <a:defRPr sz="2000" b="0" i="0" u="none" strike="noStrike" cap="none">
                <a:solidFill>
                  <a:schemeClr val="lt1"/>
                </a:solidFill>
                <a:latin typeface="Century Schoolbook"/>
                <a:ea typeface="Century Schoolbook"/>
                <a:cs typeface="Century Schoolbook"/>
                <a:sym typeface="Century Schoolbook"/>
              </a:defRPr>
            </a:lvl6pPr>
            <a:lvl7pPr marL="2971800" marR="0" lvl="6" indent="-101600" algn="l" rtl="0">
              <a:spcBef>
                <a:spcPts val="400"/>
              </a:spcBef>
              <a:buClr>
                <a:schemeClr val="lt1"/>
              </a:buClr>
              <a:buSzPct val="100000"/>
              <a:buFont typeface="Century Schoolbook"/>
              <a:buChar char="•"/>
              <a:defRPr sz="2000" b="0" i="0" u="none" strike="noStrike" cap="none">
                <a:solidFill>
                  <a:schemeClr val="lt1"/>
                </a:solidFill>
                <a:latin typeface="Century Schoolbook"/>
                <a:ea typeface="Century Schoolbook"/>
                <a:cs typeface="Century Schoolbook"/>
                <a:sym typeface="Century Schoolbook"/>
              </a:defRPr>
            </a:lvl7pPr>
            <a:lvl8pPr marL="3429000" marR="0" lvl="7" indent="-101600" algn="l" rtl="0">
              <a:spcBef>
                <a:spcPts val="400"/>
              </a:spcBef>
              <a:buClr>
                <a:schemeClr val="lt1"/>
              </a:buClr>
              <a:buSzPct val="100000"/>
              <a:buFont typeface="Century Schoolbook"/>
              <a:buChar char="•"/>
              <a:defRPr sz="2000" b="0" i="0" u="none" strike="noStrike" cap="none">
                <a:solidFill>
                  <a:schemeClr val="lt1"/>
                </a:solidFill>
                <a:latin typeface="Century Schoolbook"/>
                <a:ea typeface="Century Schoolbook"/>
                <a:cs typeface="Century Schoolbook"/>
                <a:sym typeface="Century Schoolbook"/>
              </a:defRPr>
            </a:lvl8pPr>
            <a:lvl9pPr marL="3886200" marR="0" lvl="8" indent="-101600" algn="l" rtl="0">
              <a:spcBef>
                <a:spcPts val="400"/>
              </a:spcBef>
              <a:buClr>
                <a:schemeClr val="lt1"/>
              </a:buClr>
              <a:buSzPct val="100000"/>
              <a:buFont typeface="Century Schoolbook"/>
              <a:buChar char="•"/>
              <a:defRPr sz="2000" b="0" i="0" u="none" strike="noStrike" cap="none">
                <a:solidFill>
                  <a:schemeClr val="lt1"/>
                </a:solidFill>
                <a:latin typeface="Century Schoolbook"/>
                <a:ea typeface="Century Schoolbook"/>
                <a:cs typeface="Century Schoolbook"/>
                <a:sym typeface="Century Schoolbook"/>
              </a:defRPr>
            </a:lvl9pPr>
          </a:lstStyle>
          <a:p>
            <a:endParaRPr/>
          </a:p>
        </p:txBody>
      </p:sp>
      <p:sp>
        <p:nvSpPr>
          <p:cNvPr id="20" name="Shape 20"/>
          <p:cNvSpPr/>
          <p:nvPr/>
        </p:nvSpPr>
        <p:spPr>
          <a:xfrm>
            <a:off x="176843" y="186904"/>
            <a:ext cx="8763000" cy="6213895"/>
          </a:xfrm>
          <a:prstGeom prst="rect">
            <a:avLst/>
          </a:prstGeom>
          <a:noFill/>
          <a:ln w="9525" cap="rnd" cmpd="sng">
            <a:solidFill>
              <a:srgbClr val="6C6C6C"/>
            </a:solidFill>
            <a:prstDash val="dash"/>
            <a:round/>
            <a:headEnd type="none" w="med" len="med"/>
            <a:tailEnd type="none" w="med" len="med"/>
          </a:ln>
          <a:effectLst>
            <a:outerShdw blurRad="25399" dist="12700" dir="5400000" algn="tl" rotWithShape="0">
              <a:schemeClr val="dk1">
                <a:alpha val="60000"/>
              </a:schemeClr>
            </a:outerShdw>
          </a:effectLst>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entury Schoolbook"/>
              <a:ea typeface="Century Schoolbook"/>
              <a:cs typeface="Century Schoolbook"/>
              <a:sym typeface="Century Schoolbook"/>
            </a:endParaRPr>
          </a:p>
        </p:txBody>
      </p:sp>
      <p:sp>
        <p:nvSpPr>
          <p:cNvPr id="21" name="Shape 21"/>
          <p:cNvSpPr txBox="1">
            <a:spLocks noGrp="1"/>
          </p:cNvSpPr>
          <p:nvPr>
            <p:ph type="dt" idx="10"/>
          </p:nvPr>
        </p:nvSpPr>
        <p:spPr>
          <a:xfrm>
            <a:off x="66675" y="6559360"/>
            <a:ext cx="2438399" cy="244474"/>
          </a:xfrm>
          <a:prstGeom prst="rect">
            <a:avLst/>
          </a:prstGeom>
          <a:noFill/>
          <a:ln>
            <a:noFill/>
          </a:ln>
        </p:spPr>
        <p:txBody>
          <a:bodyPr lIns="91425" tIns="91425" rIns="91425" bIns="91425" anchor="b" anchorCtr="0"/>
          <a:lstStyle>
            <a:lvl1pPr marL="0" marR="0" lvl="0" indent="0" algn="l" rtl="0">
              <a:spcBef>
                <a:spcPts val="0"/>
              </a:spcBef>
              <a:buNone/>
              <a:defRPr sz="1200" b="0" i="0" u="none" strike="noStrike" cap="none">
                <a:solidFill>
                  <a:schemeClr val="lt2"/>
                </a:solidFill>
                <a:latin typeface="Century Schoolbook"/>
                <a:ea typeface="Century Schoolbook"/>
                <a:cs typeface="Century Schoolbook"/>
                <a:sym typeface="Century Schoolbook"/>
              </a:defRPr>
            </a:lvl1pPr>
            <a:lvl2pPr marL="457200" marR="0" lvl="1" indent="0" algn="l" rtl="0">
              <a:spcBef>
                <a:spcPts val="0"/>
              </a:spcBef>
              <a:buNone/>
              <a:defRPr sz="1800" b="0" i="0" u="none" strike="noStrike" cap="none">
                <a:solidFill>
                  <a:schemeClr val="lt1"/>
                </a:solidFill>
                <a:latin typeface="Century Schoolbook"/>
                <a:ea typeface="Century Schoolbook"/>
                <a:cs typeface="Century Schoolbook"/>
                <a:sym typeface="Century Schoolbook"/>
              </a:defRPr>
            </a:lvl2pPr>
            <a:lvl3pPr marL="914400" marR="0" lvl="2" indent="0" algn="l" rtl="0">
              <a:spcBef>
                <a:spcPts val="0"/>
              </a:spcBef>
              <a:buNone/>
              <a:defRPr sz="1800" b="0" i="0" u="none" strike="noStrike" cap="none">
                <a:solidFill>
                  <a:schemeClr val="lt1"/>
                </a:solidFill>
                <a:latin typeface="Century Schoolbook"/>
                <a:ea typeface="Century Schoolbook"/>
                <a:cs typeface="Century Schoolbook"/>
                <a:sym typeface="Century Schoolbook"/>
              </a:defRPr>
            </a:lvl3pPr>
            <a:lvl4pPr marL="1371600" marR="0" lvl="3" indent="0" algn="l" rtl="0">
              <a:spcBef>
                <a:spcPts val="0"/>
              </a:spcBef>
              <a:buNone/>
              <a:defRPr sz="1800" b="0" i="0" u="none" strike="noStrike" cap="none">
                <a:solidFill>
                  <a:schemeClr val="lt1"/>
                </a:solidFill>
                <a:latin typeface="Century Schoolbook"/>
                <a:ea typeface="Century Schoolbook"/>
                <a:cs typeface="Century Schoolbook"/>
                <a:sym typeface="Century Schoolbook"/>
              </a:defRPr>
            </a:lvl4pPr>
            <a:lvl5pPr marL="1828800" marR="0" lvl="4" indent="0" algn="l" rtl="0">
              <a:spcBef>
                <a:spcPts val="0"/>
              </a:spcBef>
              <a:buNone/>
              <a:defRPr sz="1800" b="0" i="0" u="none" strike="noStrike" cap="none">
                <a:solidFill>
                  <a:schemeClr val="lt1"/>
                </a:solidFill>
                <a:latin typeface="Century Schoolbook"/>
                <a:ea typeface="Century Schoolbook"/>
                <a:cs typeface="Century Schoolbook"/>
                <a:sym typeface="Century Schoolbook"/>
              </a:defRPr>
            </a:lvl5pPr>
            <a:lvl6pPr marL="2286000" marR="0" lvl="5" indent="0" algn="l" rtl="0">
              <a:spcBef>
                <a:spcPts val="0"/>
              </a:spcBef>
              <a:buNone/>
              <a:defRPr sz="1800" b="0" i="0" u="none" strike="noStrike" cap="none">
                <a:solidFill>
                  <a:schemeClr val="lt1"/>
                </a:solidFill>
                <a:latin typeface="Century Schoolbook"/>
                <a:ea typeface="Century Schoolbook"/>
                <a:cs typeface="Century Schoolbook"/>
                <a:sym typeface="Century Schoolbook"/>
              </a:defRPr>
            </a:lvl6pPr>
            <a:lvl7pPr marL="2743200" marR="0" lvl="6" indent="0" algn="l" rtl="0">
              <a:spcBef>
                <a:spcPts val="0"/>
              </a:spcBef>
              <a:buNone/>
              <a:defRPr sz="1800" b="0" i="0" u="none" strike="noStrike" cap="none">
                <a:solidFill>
                  <a:schemeClr val="lt1"/>
                </a:solidFill>
                <a:latin typeface="Century Schoolbook"/>
                <a:ea typeface="Century Schoolbook"/>
                <a:cs typeface="Century Schoolbook"/>
                <a:sym typeface="Century Schoolbook"/>
              </a:defRPr>
            </a:lvl7pPr>
            <a:lvl8pPr marL="3200400" marR="0" lvl="7" indent="0" algn="l" rtl="0">
              <a:spcBef>
                <a:spcPts val="0"/>
              </a:spcBef>
              <a:buNone/>
              <a:defRPr sz="1800" b="0" i="0" u="none" strike="noStrike" cap="none">
                <a:solidFill>
                  <a:schemeClr val="lt1"/>
                </a:solidFill>
                <a:latin typeface="Century Schoolbook"/>
                <a:ea typeface="Century Schoolbook"/>
                <a:cs typeface="Century Schoolbook"/>
                <a:sym typeface="Century Schoolbook"/>
              </a:defRPr>
            </a:lvl8pPr>
            <a:lvl9pPr marL="3657600" marR="0" lvl="8" indent="0" algn="l" rtl="0">
              <a:spcBef>
                <a:spcPts val="0"/>
              </a:spcBef>
              <a:buNone/>
              <a:defRPr sz="1800" b="0" i="0" u="none" strike="noStrike" cap="none">
                <a:solidFill>
                  <a:schemeClr val="lt1"/>
                </a:solidFill>
                <a:latin typeface="Century Schoolbook"/>
                <a:ea typeface="Century Schoolbook"/>
                <a:cs typeface="Century Schoolbook"/>
                <a:sym typeface="Century Schoolbook"/>
              </a:defRPr>
            </a:lvl9pPr>
          </a:lstStyle>
          <a:p>
            <a:endParaRPr/>
          </a:p>
        </p:txBody>
      </p:sp>
      <p:sp>
        <p:nvSpPr>
          <p:cNvPr id="22" name="Shape 22"/>
          <p:cNvSpPr txBox="1">
            <a:spLocks noGrp="1"/>
          </p:cNvSpPr>
          <p:nvPr>
            <p:ph type="sldNum" idx="12"/>
          </p:nvPr>
        </p:nvSpPr>
        <p:spPr>
          <a:xfrm>
            <a:off x="8172450" y="6559360"/>
            <a:ext cx="914400" cy="244474"/>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fld id="{00000000-1234-1234-1234-123412341234}" type="slidenum">
              <a:rPr lang="es-ES" sz="1200" b="0" i="0" u="none" strike="noStrike" cap="none">
                <a:solidFill>
                  <a:schemeClr val="lt2"/>
                </a:solidFill>
                <a:latin typeface="Century Schoolbook"/>
                <a:ea typeface="Century Schoolbook"/>
                <a:cs typeface="Century Schoolbook"/>
                <a:sym typeface="Century Schoolbook"/>
              </a:rPr>
              <a:t>‹#›</a:t>
            </a:fld>
            <a:endParaRPr lang="es-ES" sz="1200" b="0" i="0" u="none" strike="noStrike" cap="none">
              <a:solidFill>
                <a:schemeClr val="lt2"/>
              </a:solidFill>
              <a:latin typeface="Century Schoolbook"/>
              <a:ea typeface="Century Schoolbook"/>
              <a:cs typeface="Century Schoolbook"/>
              <a:sym typeface="Century Schoolbook"/>
            </a:endParaRPr>
          </a:p>
        </p:txBody>
      </p:sp>
      <p:sp>
        <p:nvSpPr>
          <p:cNvPr id="23" name="Shape 23"/>
          <p:cNvSpPr txBox="1">
            <a:spLocks noGrp="1"/>
          </p:cNvSpPr>
          <p:nvPr>
            <p:ph type="ftr" idx="11"/>
          </p:nvPr>
        </p:nvSpPr>
        <p:spPr>
          <a:xfrm>
            <a:off x="2995652" y="6558153"/>
            <a:ext cx="4648199" cy="246887"/>
          </a:xfrm>
          <a:prstGeom prst="rect">
            <a:avLst/>
          </a:prstGeom>
          <a:noFill/>
          <a:ln>
            <a:noFill/>
          </a:ln>
        </p:spPr>
        <p:txBody>
          <a:bodyPr lIns="91425" tIns="91425" rIns="91425" bIns="91425" anchor="b" anchorCtr="0"/>
          <a:lstStyle>
            <a:lvl1pPr marL="0" marR="0" lvl="0" indent="0" algn="ctr" rtl="0">
              <a:spcBef>
                <a:spcPts val="0"/>
              </a:spcBef>
              <a:buNone/>
              <a:defRPr sz="1200" b="0" i="0" u="none" strike="noStrike" cap="none">
                <a:solidFill>
                  <a:schemeClr val="lt2"/>
                </a:solidFill>
                <a:latin typeface="Century Schoolbook"/>
                <a:ea typeface="Century Schoolbook"/>
                <a:cs typeface="Century Schoolbook"/>
                <a:sym typeface="Century Schoolbook"/>
              </a:defRPr>
            </a:lvl1pPr>
            <a:lvl2pPr marL="457200" marR="0" lvl="1" indent="0" algn="l" rtl="0">
              <a:spcBef>
                <a:spcPts val="0"/>
              </a:spcBef>
              <a:buNone/>
              <a:defRPr sz="1800" b="0" i="0" u="none" strike="noStrike" cap="none">
                <a:solidFill>
                  <a:schemeClr val="lt1"/>
                </a:solidFill>
                <a:latin typeface="Century Schoolbook"/>
                <a:ea typeface="Century Schoolbook"/>
                <a:cs typeface="Century Schoolbook"/>
                <a:sym typeface="Century Schoolbook"/>
              </a:defRPr>
            </a:lvl2pPr>
            <a:lvl3pPr marL="914400" marR="0" lvl="2" indent="0" algn="l" rtl="0">
              <a:spcBef>
                <a:spcPts val="0"/>
              </a:spcBef>
              <a:buNone/>
              <a:defRPr sz="1800" b="0" i="0" u="none" strike="noStrike" cap="none">
                <a:solidFill>
                  <a:schemeClr val="lt1"/>
                </a:solidFill>
                <a:latin typeface="Century Schoolbook"/>
                <a:ea typeface="Century Schoolbook"/>
                <a:cs typeface="Century Schoolbook"/>
                <a:sym typeface="Century Schoolbook"/>
              </a:defRPr>
            </a:lvl3pPr>
            <a:lvl4pPr marL="1371600" marR="0" lvl="3" indent="0" algn="l" rtl="0">
              <a:spcBef>
                <a:spcPts val="0"/>
              </a:spcBef>
              <a:buNone/>
              <a:defRPr sz="1800" b="0" i="0" u="none" strike="noStrike" cap="none">
                <a:solidFill>
                  <a:schemeClr val="lt1"/>
                </a:solidFill>
                <a:latin typeface="Century Schoolbook"/>
                <a:ea typeface="Century Schoolbook"/>
                <a:cs typeface="Century Schoolbook"/>
                <a:sym typeface="Century Schoolbook"/>
              </a:defRPr>
            </a:lvl4pPr>
            <a:lvl5pPr marL="1828800" marR="0" lvl="4" indent="0" algn="l" rtl="0">
              <a:spcBef>
                <a:spcPts val="0"/>
              </a:spcBef>
              <a:buNone/>
              <a:defRPr sz="1800" b="0" i="0" u="none" strike="noStrike" cap="none">
                <a:solidFill>
                  <a:schemeClr val="lt1"/>
                </a:solidFill>
                <a:latin typeface="Century Schoolbook"/>
                <a:ea typeface="Century Schoolbook"/>
                <a:cs typeface="Century Schoolbook"/>
                <a:sym typeface="Century Schoolbook"/>
              </a:defRPr>
            </a:lvl5pPr>
            <a:lvl6pPr marL="2286000" marR="0" lvl="5" indent="0" algn="l" rtl="0">
              <a:spcBef>
                <a:spcPts val="0"/>
              </a:spcBef>
              <a:buNone/>
              <a:defRPr sz="1800" b="0" i="0" u="none" strike="noStrike" cap="none">
                <a:solidFill>
                  <a:schemeClr val="lt1"/>
                </a:solidFill>
                <a:latin typeface="Century Schoolbook"/>
                <a:ea typeface="Century Schoolbook"/>
                <a:cs typeface="Century Schoolbook"/>
                <a:sym typeface="Century Schoolbook"/>
              </a:defRPr>
            </a:lvl6pPr>
            <a:lvl7pPr marL="2743200" marR="0" lvl="6" indent="0" algn="l" rtl="0">
              <a:spcBef>
                <a:spcPts val="0"/>
              </a:spcBef>
              <a:buNone/>
              <a:defRPr sz="1800" b="0" i="0" u="none" strike="noStrike" cap="none">
                <a:solidFill>
                  <a:schemeClr val="lt1"/>
                </a:solidFill>
                <a:latin typeface="Century Schoolbook"/>
                <a:ea typeface="Century Schoolbook"/>
                <a:cs typeface="Century Schoolbook"/>
                <a:sym typeface="Century Schoolbook"/>
              </a:defRPr>
            </a:lvl7pPr>
            <a:lvl8pPr marL="3200400" marR="0" lvl="7" indent="0" algn="l" rtl="0">
              <a:spcBef>
                <a:spcPts val="0"/>
              </a:spcBef>
              <a:buNone/>
              <a:defRPr sz="1800" b="0" i="0" u="none" strike="noStrike" cap="none">
                <a:solidFill>
                  <a:schemeClr val="lt1"/>
                </a:solidFill>
                <a:latin typeface="Century Schoolbook"/>
                <a:ea typeface="Century Schoolbook"/>
                <a:cs typeface="Century Schoolbook"/>
                <a:sym typeface="Century Schoolbook"/>
              </a:defRPr>
            </a:lvl8pPr>
            <a:lvl9pPr marL="3657600" marR="0" lvl="8" indent="0" algn="l" rtl="0">
              <a:spcBef>
                <a:spcPts val="0"/>
              </a:spcBef>
              <a:buNone/>
              <a:defRPr sz="1800" b="0" i="0" u="none" strike="noStrike" cap="none">
                <a:solidFill>
                  <a:schemeClr val="lt1"/>
                </a:solidFill>
                <a:latin typeface="Century Schoolbook"/>
                <a:ea typeface="Century Schoolbook"/>
                <a:cs typeface="Century Schoolbook"/>
                <a:sym typeface="Century Schoolbook"/>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2: en horizontal con títulos">
    <p:spTree>
      <p:nvGrpSpPr>
        <p:cNvPr id="1" name="Shape 69"/>
        <p:cNvGrpSpPr/>
        <p:nvPr/>
      </p:nvGrpSpPr>
      <p:grpSpPr>
        <a:xfrm>
          <a:off x="0" y="0"/>
          <a:ext cx="0" cy="0"/>
          <a:chOff x="0" y="0"/>
          <a:chExt cx="0" cy="0"/>
        </a:xfrm>
      </p:grpSpPr>
      <p:sp>
        <p:nvSpPr>
          <p:cNvPr id="70" name="Shape 70"/>
          <p:cNvSpPr>
            <a:spLocks noGrp="1"/>
          </p:cNvSpPr>
          <p:nvPr>
            <p:ph type="pic" idx="2"/>
          </p:nvPr>
        </p:nvSpPr>
        <p:spPr>
          <a:xfrm>
            <a:off x="4648200" y="1676400"/>
            <a:ext cx="4038599" cy="3028949"/>
          </a:xfrm>
          <a:prstGeom prst="rect">
            <a:avLst/>
          </a:prstGeom>
          <a:noFill/>
          <a:ln w="38100" cap="sq" cmpd="sng">
            <a:solidFill>
              <a:schemeClr val="lt1"/>
            </a:solidFill>
            <a:prstDash val="solid"/>
            <a:miter/>
            <a:headEnd type="none" w="med" len="med"/>
            <a:tailEnd type="none" w="med" len="med"/>
          </a:ln>
          <a:effectLst>
            <a:outerShdw blurRad="50799" dist="50800" dir="2700000" algn="tl" rotWithShape="0">
              <a:srgbClr val="000000">
                <a:alpha val="49803"/>
              </a:srgbClr>
            </a:outerShdw>
          </a:effectLst>
        </p:spPr>
        <p:txBody>
          <a:bodyPr lIns="91425" tIns="91425" rIns="91425" bIns="91425" anchor="t" anchorCtr="0"/>
          <a:lstStyle>
            <a:lvl1pPr marL="0" marR="0" lvl="0" indent="0" algn="ctr" rtl="0">
              <a:spcBef>
                <a:spcPts val="480"/>
              </a:spcBef>
              <a:buClr>
                <a:schemeClr val="lt1"/>
              </a:buClr>
              <a:buFont typeface="Century Schoolbook"/>
              <a:buNone/>
              <a:defRPr sz="2400" b="0" i="0" u="none" strike="noStrike" cap="none">
                <a:solidFill>
                  <a:schemeClr val="lt1"/>
                </a:solidFill>
                <a:latin typeface="Century Schoolbook"/>
                <a:ea typeface="Century Schoolbook"/>
                <a:cs typeface="Century Schoolbook"/>
                <a:sym typeface="Century Schoolbook"/>
              </a:defRPr>
            </a:lvl1pPr>
            <a:lvl2pPr marL="742950" marR="0" lvl="1" indent="-133350" algn="l" rtl="0">
              <a:spcBef>
                <a:spcPts val="480"/>
              </a:spcBef>
              <a:buClr>
                <a:schemeClr val="lt1"/>
              </a:buClr>
              <a:buSzPct val="100000"/>
              <a:buFont typeface="Century Schoolbook"/>
              <a:buChar char="–"/>
              <a:defRPr sz="2400" b="0" i="0" u="none" strike="noStrike" cap="none">
                <a:solidFill>
                  <a:schemeClr val="lt1"/>
                </a:solidFill>
                <a:latin typeface="Century Schoolbook"/>
                <a:ea typeface="Century Schoolbook"/>
                <a:cs typeface="Century Schoolbook"/>
                <a:sym typeface="Century Schoolbook"/>
              </a:defRPr>
            </a:lvl2pPr>
            <a:lvl3pPr marL="1143000" marR="0" lvl="2" indent="-101600" algn="l" rtl="0">
              <a:spcBef>
                <a:spcPts val="400"/>
              </a:spcBef>
              <a:buClr>
                <a:schemeClr val="lt1"/>
              </a:buClr>
              <a:buSzPct val="100000"/>
              <a:buFont typeface="Century Schoolbook"/>
              <a:buChar char="•"/>
              <a:defRPr sz="2000" b="0" i="0" u="none" strike="noStrike" cap="none">
                <a:solidFill>
                  <a:schemeClr val="lt1"/>
                </a:solidFill>
                <a:latin typeface="Century Schoolbook"/>
                <a:ea typeface="Century Schoolbook"/>
                <a:cs typeface="Century Schoolbook"/>
                <a:sym typeface="Century Schoolbook"/>
              </a:defRPr>
            </a:lvl3pPr>
            <a:lvl4pPr marL="1600200" marR="0" lvl="3" indent="-114300" algn="l" rtl="0">
              <a:spcBef>
                <a:spcPts val="360"/>
              </a:spcBef>
              <a:buClr>
                <a:schemeClr val="lt1"/>
              </a:buClr>
              <a:buSzPct val="100000"/>
              <a:buFont typeface="Century Schoolbook"/>
              <a:buChar char="–"/>
              <a:defRPr sz="1800" b="0" i="0" u="none" strike="noStrike" cap="none">
                <a:solidFill>
                  <a:schemeClr val="lt1"/>
                </a:solidFill>
                <a:latin typeface="Century Schoolbook"/>
                <a:ea typeface="Century Schoolbook"/>
                <a:cs typeface="Century Schoolbook"/>
                <a:sym typeface="Century Schoolbook"/>
              </a:defRPr>
            </a:lvl4pPr>
            <a:lvl5pPr marL="2057400" marR="0" lvl="4" indent="-127000" algn="l" rtl="0">
              <a:spcBef>
                <a:spcPts val="320"/>
              </a:spcBef>
              <a:buClr>
                <a:schemeClr val="lt1"/>
              </a:buClr>
              <a:buSzPct val="100000"/>
              <a:buFont typeface="Century Schoolbook"/>
              <a:buChar char="»"/>
              <a:defRPr sz="1600" b="0" i="0" u="none" strike="noStrike" cap="none">
                <a:solidFill>
                  <a:schemeClr val="lt1"/>
                </a:solidFill>
                <a:latin typeface="Century Schoolbook"/>
                <a:ea typeface="Century Schoolbook"/>
                <a:cs typeface="Century Schoolbook"/>
                <a:sym typeface="Century Schoolbook"/>
              </a:defRPr>
            </a:lvl5pPr>
            <a:lvl6pPr marL="2514600" marR="0" lvl="5" indent="-101600" algn="l" rtl="0">
              <a:spcBef>
                <a:spcPts val="400"/>
              </a:spcBef>
              <a:buClr>
                <a:schemeClr val="lt1"/>
              </a:buClr>
              <a:buSzPct val="100000"/>
              <a:buFont typeface="Century Schoolbook"/>
              <a:buChar char="•"/>
              <a:defRPr sz="2000" b="0" i="0" u="none" strike="noStrike" cap="none">
                <a:solidFill>
                  <a:schemeClr val="lt1"/>
                </a:solidFill>
                <a:latin typeface="Century Schoolbook"/>
                <a:ea typeface="Century Schoolbook"/>
                <a:cs typeface="Century Schoolbook"/>
                <a:sym typeface="Century Schoolbook"/>
              </a:defRPr>
            </a:lvl6pPr>
            <a:lvl7pPr marL="2971800" marR="0" lvl="6" indent="-101600" algn="l" rtl="0">
              <a:spcBef>
                <a:spcPts val="400"/>
              </a:spcBef>
              <a:buClr>
                <a:schemeClr val="lt1"/>
              </a:buClr>
              <a:buSzPct val="100000"/>
              <a:buFont typeface="Century Schoolbook"/>
              <a:buChar char="•"/>
              <a:defRPr sz="2000" b="0" i="0" u="none" strike="noStrike" cap="none">
                <a:solidFill>
                  <a:schemeClr val="lt1"/>
                </a:solidFill>
                <a:latin typeface="Century Schoolbook"/>
                <a:ea typeface="Century Schoolbook"/>
                <a:cs typeface="Century Schoolbook"/>
                <a:sym typeface="Century Schoolbook"/>
              </a:defRPr>
            </a:lvl7pPr>
            <a:lvl8pPr marL="3429000" marR="0" lvl="7" indent="-101600" algn="l" rtl="0">
              <a:spcBef>
                <a:spcPts val="400"/>
              </a:spcBef>
              <a:buClr>
                <a:schemeClr val="lt1"/>
              </a:buClr>
              <a:buSzPct val="100000"/>
              <a:buFont typeface="Century Schoolbook"/>
              <a:buChar char="•"/>
              <a:defRPr sz="2000" b="0" i="0" u="none" strike="noStrike" cap="none">
                <a:solidFill>
                  <a:schemeClr val="lt1"/>
                </a:solidFill>
                <a:latin typeface="Century Schoolbook"/>
                <a:ea typeface="Century Schoolbook"/>
                <a:cs typeface="Century Schoolbook"/>
                <a:sym typeface="Century Schoolbook"/>
              </a:defRPr>
            </a:lvl8pPr>
            <a:lvl9pPr marL="3886200" marR="0" lvl="8" indent="-101600" algn="l" rtl="0">
              <a:spcBef>
                <a:spcPts val="400"/>
              </a:spcBef>
              <a:buClr>
                <a:schemeClr val="lt1"/>
              </a:buClr>
              <a:buSzPct val="100000"/>
              <a:buFont typeface="Century Schoolbook"/>
              <a:buChar char="•"/>
              <a:defRPr sz="2000" b="0" i="0" u="none" strike="noStrike" cap="none">
                <a:solidFill>
                  <a:schemeClr val="lt1"/>
                </a:solidFill>
                <a:latin typeface="Century Schoolbook"/>
                <a:ea typeface="Century Schoolbook"/>
                <a:cs typeface="Century Schoolbook"/>
                <a:sym typeface="Century Schoolbook"/>
              </a:defRPr>
            </a:lvl9pPr>
          </a:lstStyle>
          <a:p>
            <a:endParaRPr/>
          </a:p>
        </p:txBody>
      </p:sp>
      <p:sp>
        <p:nvSpPr>
          <p:cNvPr id="71" name="Shape 71"/>
          <p:cNvSpPr>
            <a:spLocks noGrp="1"/>
          </p:cNvSpPr>
          <p:nvPr>
            <p:ph type="pic" idx="3"/>
          </p:nvPr>
        </p:nvSpPr>
        <p:spPr>
          <a:xfrm>
            <a:off x="457200" y="1676400"/>
            <a:ext cx="4038599" cy="3028949"/>
          </a:xfrm>
          <a:prstGeom prst="rect">
            <a:avLst/>
          </a:prstGeom>
          <a:noFill/>
          <a:ln w="38100" cap="sq" cmpd="sng">
            <a:solidFill>
              <a:schemeClr val="lt1"/>
            </a:solidFill>
            <a:prstDash val="solid"/>
            <a:miter/>
            <a:headEnd type="none" w="med" len="med"/>
            <a:tailEnd type="none" w="med" len="med"/>
          </a:ln>
          <a:effectLst>
            <a:outerShdw blurRad="50799" dist="50800" dir="2700000" algn="tl" rotWithShape="0">
              <a:srgbClr val="000000">
                <a:alpha val="49803"/>
              </a:srgbClr>
            </a:outerShdw>
          </a:effectLst>
        </p:spPr>
        <p:txBody>
          <a:bodyPr lIns="91425" tIns="91425" rIns="91425" bIns="91425" anchor="t" anchorCtr="0"/>
          <a:lstStyle>
            <a:lvl1pPr marL="0" marR="0" lvl="0" indent="0" algn="ctr" rtl="0">
              <a:spcBef>
                <a:spcPts val="480"/>
              </a:spcBef>
              <a:buClr>
                <a:schemeClr val="lt1"/>
              </a:buClr>
              <a:buFont typeface="Century Schoolbook"/>
              <a:buNone/>
              <a:defRPr sz="2400" b="0" i="0" u="none" strike="noStrike" cap="none">
                <a:solidFill>
                  <a:schemeClr val="lt1"/>
                </a:solidFill>
                <a:latin typeface="Century Schoolbook"/>
                <a:ea typeface="Century Schoolbook"/>
                <a:cs typeface="Century Schoolbook"/>
                <a:sym typeface="Century Schoolbook"/>
              </a:defRPr>
            </a:lvl1pPr>
            <a:lvl2pPr marL="742950" marR="0" lvl="1" indent="-133350" algn="l" rtl="0">
              <a:spcBef>
                <a:spcPts val="480"/>
              </a:spcBef>
              <a:buClr>
                <a:schemeClr val="lt1"/>
              </a:buClr>
              <a:buSzPct val="100000"/>
              <a:buFont typeface="Century Schoolbook"/>
              <a:buChar char="–"/>
              <a:defRPr sz="2400" b="0" i="0" u="none" strike="noStrike" cap="none">
                <a:solidFill>
                  <a:schemeClr val="lt1"/>
                </a:solidFill>
                <a:latin typeface="Century Schoolbook"/>
                <a:ea typeface="Century Schoolbook"/>
                <a:cs typeface="Century Schoolbook"/>
                <a:sym typeface="Century Schoolbook"/>
              </a:defRPr>
            </a:lvl2pPr>
            <a:lvl3pPr marL="1143000" marR="0" lvl="2" indent="-101600" algn="l" rtl="0">
              <a:spcBef>
                <a:spcPts val="400"/>
              </a:spcBef>
              <a:buClr>
                <a:schemeClr val="lt1"/>
              </a:buClr>
              <a:buSzPct val="100000"/>
              <a:buFont typeface="Century Schoolbook"/>
              <a:buChar char="•"/>
              <a:defRPr sz="2000" b="0" i="0" u="none" strike="noStrike" cap="none">
                <a:solidFill>
                  <a:schemeClr val="lt1"/>
                </a:solidFill>
                <a:latin typeface="Century Schoolbook"/>
                <a:ea typeface="Century Schoolbook"/>
                <a:cs typeface="Century Schoolbook"/>
                <a:sym typeface="Century Schoolbook"/>
              </a:defRPr>
            </a:lvl3pPr>
            <a:lvl4pPr marL="1600200" marR="0" lvl="3" indent="-114300" algn="l" rtl="0">
              <a:spcBef>
                <a:spcPts val="360"/>
              </a:spcBef>
              <a:buClr>
                <a:schemeClr val="lt1"/>
              </a:buClr>
              <a:buSzPct val="100000"/>
              <a:buFont typeface="Century Schoolbook"/>
              <a:buChar char="–"/>
              <a:defRPr sz="1800" b="0" i="0" u="none" strike="noStrike" cap="none">
                <a:solidFill>
                  <a:schemeClr val="lt1"/>
                </a:solidFill>
                <a:latin typeface="Century Schoolbook"/>
                <a:ea typeface="Century Schoolbook"/>
                <a:cs typeface="Century Schoolbook"/>
                <a:sym typeface="Century Schoolbook"/>
              </a:defRPr>
            </a:lvl4pPr>
            <a:lvl5pPr marL="2057400" marR="0" lvl="4" indent="-127000" algn="l" rtl="0">
              <a:spcBef>
                <a:spcPts val="320"/>
              </a:spcBef>
              <a:buClr>
                <a:schemeClr val="lt1"/>
              </a:buClr>
              <a:buSzPct val="100000"/>
              <a:buFont typeface="Century Schoolbook"/>
              <a:buChar char="»"/>
              <a:defRPr sz="1600" b="0" i="0" u="none" strike="noStrike" cap="none">
                <a:solidFill>
                  <a:schemeClr val="lt1"/>
                </a:solidFill>
                <a:latin typeface="Century Schoolbook"/>
                <a:ea typeface="Century Schoolbook"/>
                <a:cs typeface="Century Schoolbook"/>
                <a:sym typeface="Century Schoolbook"/>
              </a:defRPr>
            </a:lvl5pPr>
            <a:lvl6pPr marL="2514600" marR="0" lvl="5" indent="-101600" algn="l" rtl="0">
              <a:spcBef>
                <a:spcPts val="400"/>
              </a:spcBef>
              <a:buClr>
                <a:schemeClr val="lt1"/>
              </a:buClr>
              <a:buSzPct val="100000"/>
              <a:buFont typeface="Century Schoolbook"/>
              <a:buChar char="•"/>
              <a:defRPr sz="2000" b="0" i="0" u="none" strike="noStrike" cap="none">
                <a:solidFill>
                  <a:schemeClr val="lt1"/>
                </a:solidFill>
                <a:latin typeface="Century Schoolbook"/>
                <a:ea typeface="Century Schoolbook"/>
                <a:cs typeface="Century Schoolbook"/>
                <a:sym typeface="Century Schoolbook"/>
              </a:defRPr>
            </a:lvl6pPr>
            <a:lvl7pPr marL="2971800" marR="0" lvl="6" indent="-101600" algn="l" rtl="0">
              <a:spcBef>
                <a:spcPts val="400"/>
              </a:spcBef>
              <a:buClr>
                <a:schemeClr val="lt1"/>
              </a:buClr>
              <a:buSzPct val="100000"/>
              <a:buFont typeface="Century Schoolbook"/>
              <a:buChar char="•"/>
              <a:defRPr sz="2000" b="0" i="0" u="none" strike="noStrike" cap="none">
                <a:solidFill>
                  <a:schemeClr val="lt1"/>
                </a:solidFill>
                <a:latin typeface="Century Schoolbook"/>
                <a:ea typeface="Century Schoolbook"/>
                <a:cs typeface="Century Schoolbook"/>
                <a:sym typeface="Century Schoolbook"/>
              </a:defRPr>
            </a:lvl7pPr>
            <a:lvl8pPr marL="3429000" marR="0" lvl="7" indent="-101600" algn="l" rtl="0">
              <a:spcBef>
                <a:spcPts val="400"/>
              </a:spcBef>
              <a:buClr>
                <a:schemeClr val="lt1"/>
              </a:buClr>
              <a:buSzPct val="100000"/>
              <a:buFont typeface="Century Schoolbook"/>
              <a:buChar char="•"/>
              <a:defRPr sz="2000" b="0" i="0" u="none" strike="noStrike" cap="none">
                <a:solidFill>
                  <a:schemeClr val="lt1"/>
                </a:solidFill>
                <a:latin typeface="Century Schoolbook"/>
                <a:ea typeface="Century Schoolbook"/>
                <a:cs typeface="Century Schoolbook"/>
                <a:sym typeface="Century Schoolbook"/>
              </a:defRPr>
            </a:lvl8pPr>
            <a:lvl9pPr marL="3886200" marR="0" lvl="8" indent="-101600" algn="l" rtl="0">
              <a:spcBef>
                <a:spcPts val="400"/>
              </a:spcBef>
              <a:buClr>
                <a:schemeClr val="lt1"/>
              </a:buClr>
              <a:buSzPct val="100000"/>
              <a:buFont typeface="Century Schoolbook"/>
              <a:buChar char="•"/>
              <a:defRPr sz="2000" b="0" i="0" u="none" strike="noStrike" cap="none">
                <a:solidFill>
                  <a:schemeClr val="lt1"/>
                </a:solidFill>
                <a:latin typeface="Century Schoolbook"/>
                <a:ea typeface="Century Schoolbook"/>
                <a:cs typeface="Century Schoolbook"/>
                <a:sym typeface="Century Schoolbook"/>
              </a:defRPr>
            </a:lvl9pPr>
          </a:lstStyle>
          <a:p>
            <a:endParaRPr/>
          </a:p>
        </p:txBody>
      </p:sp>
      <p:sp>
        <p:nvSpPr>
          <p:cNvPr id="72" name="Shape 72"/>
          <p:cNvSpPr txBox="1">
            <a:spLocks noGrp="1"/>
          </p:cNvSpPr>
          <p:nvPr>
            <p:ph type="body" idx="1"/>
          </p:nvPr>
        </p:nvSpPr>
        <p:spPr>
          <a:xfrm>
            <a:off x="457200" y="4857750"/>
            <a:ext cx="4038599" cy="1238250"/>
          </a:xfrm>
          <a:prstGeom prst="rect">
            <a:avLst/>
          </a:prstGeom>
          <a:noFill/>
          <a:ln>
            <a:noFill/>
          </a:ln>
        </p:spPr>
        <p:txBody>
          <a:bodyPr lIns="91425" tIns="91425" rIns="91425" bIns="91425" anchor="t" anchorCtr="0"/>
          <a:lstStyle>
            <a:lvl1pPr marL="0" marR="0" lvl="0" indent="0" algn="l" rtl="0">
              <a:spcBef>
                <a:spcPts val="360"/>
              </a:spcBef>
              <a:buClr>
                <a:schemeClr val="lt1"/>
              </a:buClr>
              <a:buFont typeface="Century Schoolbook"/>
              <a:buNone/>
              <a:defRPr sz="1800" b="0" i="0" u="none" strike="noStrike" cap="none">
                <a:solidFill>
                  <a:schemeClr val="lt1"/>
                </a:solidFill>
                <a:latin typeface="Century Schoolbook"/>
                <a:ea typeface="Century Schoolbook"/>
                <a:cs typeface="Century Schoolbook"/>
                <a:sym typeface="Century Schoolbook"/>
              </a:defRPr>
            </a:lvl1pPr>
            <a:lvl2pPr marL="742950" marR="0" lvl="1" indent="-133350" algn="l" rtl="0">
              <a:spcBef>
                <a:spcPts val="480"/>
              </a:spcBef>
              <a:buClr>
                <a:schemeClr val="lt1"/>
              </a:buClr>
              <a:buSzPct val="100000"/>
              <a:buFont typeface="Century Schoolbook"/>
              <a:buChar char="–"/>
              <a:defRPr sz="2400" b="0" i="0" u="none" strike="noStrike" cap="none">
                <a:solidFill>
                  <a:schemeClr val="lt1"/>
                </a:solidFill>
                <a:latin typeface="Century Schoolbook"/>
                <a:ea typeface="Century Schoolbook"/>
                <a:cs typeface="Century Schoolbook"/>
                <a:sym typeface="Century Schoolbook"/>
              </a:defRPr>
            </a:lvl2pPr>
            <a:lvl3pPr marL="1143000" marR="0" lvl="2" indent="-101600" algn="l" rtl="0">
              <a:spcBef>
                <a:spcPts val="400"/>
              </a:spcBef>
              <a:buClr>
                <a:schemeClr val="lt1"/>
              </a:buClr>
              <a:buSzPct val="100000"/>
              <a:buFont typeface="Century Schoolbook"/>
              <a:buChar char="•"/>
              <a:defRPr sz="2000" b="0" i="0" u="none" strike="noStrike" cap="none">
                <a:solidFill>
                  <a:schemeClr val="lt1"/>
                </a:solidFill>
                <a:latin typeface="Century Schoolbook"/>
                <a:ea typeface="Century Schoolbook"/>
                <a:cs typeface="Century Schoolbook"/>
                <a:sym typeface="Century Schoolbook"/>
              </a:defRPr>
            </a:lvl3pPr>
            <a:lvl4pPr marL="1600200" marR="0" lvl="3" indent="-114300" algn="l" rtl="0">
              <a:spcBef>
                <a:spcPts val="360"/>
              </a:spcBef>
              <a:buClr>
                <a:schemeClr val="lt1"/>
              </a:buClr>
              <a:buSzPct val="100000"/>
              <a:buFont typeface="Century Schoolbook"/>
              <a:buChar char="–"/>
              <a:defRPr sz="1800" b="0" i="0" u="none" strike="noStrike" cap="none">
                <a:solidFill>
                  <a:schemeClr val="lt1"/>
                </a:solidFill>
                <a:latin typeface="Century Schoolbook"/>
                <a:ea typeface="Century Schoolbook"/>
                <a:cs typeface="Century Schoolbook"/>
                <a:sym typeface="Century Schoolbook"/>
              </a:defRPr>
            </a:lvl4pPr>
            <a:lvl5pPr marL="2057400" marR="0" lvl="4" indent="-127000" algn="l" rtl="0">
              <a:spcBef>
                <a:spcPts val="320"/>
              </a:spcBef>
              <a:buClr>
                <a:schemeClr val="lt1"/>
              </a:buClr>
              <a:buSzPct val="100000"/>
              <a:buFont typeface="Century Schoolbook"/>
              <a:buChar char="»"/>
              <a:defRPr sz="1600" b="0" i="0" u="none" strike="noStrike" cap="none">
                <a:solidFill>
                  <a:schemeClr val="lt1"/>
                </a:solidFill>
                <a:latin typeface="Century Schoolbook"/>
                <a:ea typeface="Century Schoolbook"/>
                <a:cs typeface="Century Schoolbook"/>
                <a:sym typeface="Century Schoolbook"/>
              </a:defRPr>
            </a:lvl5pPr>
            <a:lvl6pPr marL="2514600" marR="0" lvl="5" indent="-101600" algn="l" rtl="0">
              <a:spcBef>
                <a:spcPts val="400"/>
              </a:spcBef>
              <a:buClr>
                <a:schemeClr val="lt1"/>
              </a:buClr>
              <a:buSzPct val="100000"/>
              <a:buFont typeface="Century Schoolbook"/>
              <a:buChar char="•"/>
              <a:defRPr sz="2000" b="0" i="0" u="none" strike="noStrike" cap="none">
                <a:solidFill>
                  <a:schemeClr val="lt1"/>
                </a:solidFill>
                <a:latin typeface="Century Schoolbook"/>
                <a:ea typeface="Century Schoolbook"/>
                <a:cs typeface="Century Schoolbook"/>
                <a:sym typeface="Century Schoolbook"/>
              </a:defRPr>
            </a:lvl6pPr>
            <a:lvl7pPr marL="2971800" marR="0" lvl="6" indent="-101600" algn="l" rtl="0">
              <a:spcBef>
                <a:spcPts val="400"/>
              </a:spcBef>
              <a:buClr>
                <a:schemeClr val="lt1"/>
              </a:buClr>
              <a:buSzPct val="100000"/>
              <a:buFont typeface="Century Schoolbook"/>
              <a:buChar char="•"/>
              <a:defRPr sz="2000" b="0" i="0" u="none" strike="noStrike" cap="none">
                <a:solidFill>
                  <a:schemeClr val="lt1"/>
                </a:solidFill>
                <a:latin typeface="Century Schoolbook"/>
                <a:ea typeface="Century Schoolbook"/>
                <a:cs typeface="Century Schoolbook"/>
                <a:sym typeface="Century Schoolbook"/>
              </a:defRPr>
            </a:lvl7pPr>
            <a:lvl8pPr marL="3429000" marR="0" lvl="7" indent="-101600" algn="l" rtl="0">
              <a:spcBef>
                <a:spcPts val="400"/>
              </a:spcBef>
              <a:buClr>
                <a:schemeClr val="lt1"/>
              </a:buClr>
              <a:buSzPct val="100000"/>
              <a:buFont typeface="Century Schoolbook"/>
              <a:buChar char="•"/>
              <a:defRPr sz="2000" b="0" i="0" u="none" strike="noStrike" cap="none">
                <a:solidFill>
                  <a:schemeClr val="lt1"/>
                </a:solidFill>
                <a:latin typeface="Century Schoolbook"/>
                <a:ea typeface="Century Schoolbook"/>
                <a:cs typeface="Century Schoolbook"/>
                <a:sym typeface="Century Schoolbook"/>
              </a:defRPr>
            </a:lvl8pPr>
            <a:lvl9pPr marL="3886200" marR="0" lvl="8" indent="-101600" algn="l" rtl="0">
              <a:spcBef>
                <a:spcPts val="400"/>
              </a:spcBef>
              <a:buClr>
                <a:schemeClr val="lt1"/>
              </a:buClr>
              <a:buSzPct val="100000"/>
              <a:buFont typeface="Century Schoolbook"/>
              <a:buChar char="•"/>
              <a:defRPr sz="2000" b="0" i="0" u="none" strike="noStrike" cap="none">
                <a:solidFill>
                  <a:schemeClr val="lt1"/>
                </a:solidFill>
                <a:latin typeface="Century Schoolbook"/>
                <a:ea typeface="Century Schoolbook"/>
                <a:cs typeface="Century Schoolbook"/>
                <a:sym typeface="Century Schoolbook"/>
              </a:defRPr>
            </a:lvl9pPr>
          </a:lstStyle>
          <a:p>
            <a:endParaRPr/>
          </a:p>
        </p:txBody>
      </p:sp>
      <p:sp>
        <p:nvSpPr>
          <p:cNvPr id="73" name="Shape 73"/>
          <p:cNvSpPr txBox="1">
            <a:spLocks noGrp="1"/>
          </p:cNvSpPr>
          <p:nvPr>
            <p:ph type="body" idx="4"/>
          </p:nvPr>
        </p:nvSpPr>
        <p:spPr>
          <a:xfrm>
            <a:off x="4648200" y="4857750"/>
            <a:ext cx="4038599" cy="1238250"/>
          </a:xfrm>
          <a:prstGeom prst="rect">
            <a:avLst/>
          </a:prstGeom>
          <a:noFill/>
          <a:ln>
            <a:noFill/>
          </a:ln>
        </p:spPr>
        <p:txBody>
          <a:bodyPr lIns="91425" tIns="91425" rIns="91425" bIns="91425" anchor="t" anchorCtr="0"/>
          <a:lstStyle>
            <a:lvl1pPr marL="0" marR="0" lvl="0" indent="0" algn="l" rtl="0">
              <a:spcBef>
                <a:spcPts val="360"/>
              </a:spcBef>
              <a:buClr>
                <a:schemeClr val="lt1"/>
              </a:buClr>
              <a:buFont typeface="Century Schoolbook"/>
              <a:buNone/>
              <a:defRPr sz="1800" b="0" i="0" u="none" strike="noStrike" cap="none">
                <a:solidFill>
                  <a:schemeClr val="lt1"/>
                </a:solidFill>
                <a:latin typeface="Century Schoolbook"/>
                <a:ea typeface="Century Schoolbook"/>
                <a:cs typeface="Century Schoolbook"/>
                <a:sym typeface="Century Schoolbook"/>
              </a:defRPr>
            </a:lvl1pPr>
            <a:lvl2pPr marL="742950" marR="0" lvl="1" indent="-133350" algn="l" rtl="0">
              <a:spcBef>
                <a:spcPts val="480"/>
              </a:spcBef>
              <a:buClr>
                <a:schemeClr val="lt1"/>
              </a:buClr>
              <a:buSzPct val="100000"/>
              <a:buFont typeface="Century Schoolbook"/>
              <a:buChar char="–"/>
              <a:defRPr sz="2400" b="0" i="0" u="none" strike="noStrike" cap="none">
                <a:solidFill>
                  <a:schemeClr val="lt1"/>
                </a:solidFill>
                <a:latin typeface="Century Schoolbook"/>
                <a:ea typeface="Century Schoolbook"/>
                <a:cs typeface="Century Schoolbook"/>
                <a:sym typeface="Century Schoolbook"/>
              </a:defRPr>
            </a:lvl2pPr>
            <a:lvl3pPr marL="1143000" marR="0" lvl="2" indent="-101600" algn="l" rtl="0">
              <a:spcBef>
                <a:spcPts val="400"/>
              </a:spcBef>
              <a:buClr>
                <a:schemeClr val="lt1"/>
              </a:buClr>
              <a:buSzPct val="100000"/>
              <a:buFont typeface="Century Schoolbook"/>
              <a:buChar char="•"/>
              <a:defRPr sz="2000" b="0" i="0" u="none" strike="noStrike" cap="none">
                <a:solidFill>
                  <a:schemeClr val="lt1"/>
                </a:solidFill>
                <a:latin typeface="Century Schoolbook"/>
                <a:ea typeface="Century Schoolbook"/>
                <a:cs typeface="Century Schoolbook"/>
                <a:sym typeface="Century Schoolbook"/>
              </a:defRPr>
            </a:lvl3pPr>
            <a:lvl4pPr marL="1600200" marR="0" lvl="3" indent="-114300" algn="l" rtl="0">
              <a:spcBef>
                <a:spcPts val="360"/>
              </a:spcBef>
              <a:buClr>
                <a:schemeClr val="lt1"/>
              </a:buClr>
              <a:buSzPct val="100000"/>
              <a:buFont typeface="Century Schoolbook"/>
              <a:buChar char="–"/>
              <a:defRPr sz="1800" b="0" i="0" u="none" strike="noStrike" cap="none">
                <a:solidFill>
                  <a:schemeClr val="lt1"/>
                </a:solidFill>
                <a:latin typeface="Century Schoolbook"/>
                <a:ea typeface="Century Schoolbook"/>
                <a:cs typeface="Century Schoolbook"/>
                <a:sym typeface="Century Schoolbook"/>
              </a:defRPr>
            </a:lvl4pPr>
            <a:lvl5pPr marL="2057400" marR="0" lvl="4" indent="-127000" algn="l" rtl="0">
              <a:spcBef>
                <a:spcPts val="320"/>
              </a:spcBef>
              <a:buClr>
                <a:schemeClr val="lt1"/>
              </a:buClr>
              <a:buSzPct val="100000"/>
              <a:buFont typeface="Century Schoolbook"/>
              <a:buChar char="»"/>
              <a:defRPr sz="1600" b="0" i="0" u="none" strike="noStrike" cap="none">
                <a:solidFill>
                  <a:schemeClr val="lt1"/>
                </a:solidFill>
                <a:latin typeface="Century Schoolbook"/>
                <a:ea typeface="Century Schoolbook"/>
                <a:cs typeface="Century Schoolbook"/>
                <a:sym typeface="Century Schoolbook"/>
              </a:defRPr>
            </a:lvl5pPr>
            <a:lvl6pPr marL="2514600" marR="0" lvl="5" indent="-101600" algn="l" rtl="0">
              <a:spcBef>
                <a:spcPts val="400"/>
              </a:spcBef>
              <a:buClr>
                <a:schemeClr val="lt1"/>
              </a:buClr>
              <a:buSzPct val="100000"/>
              <a:buFont typeface="Century Schoolbook"/>
              <a:buChar char="•"/>
              <a:defRPr sz="2000" b="0" i="0" u="none" strike="noStrike" cap="none">
                <a:solidFill>
                  <a:schemeClr val="lt1"/>
                </a:solidFill>
                <a:latin typeface="Century Schoolbook"/>
                <a:ea typeface="Century Schoolbook"/>
                <a:cs typeface="Century Schoolbook"/>
                <a:sym typeface="Century Schoolbook"/>
              </a:defRPr>
            </a:lvl6pPr>
            <a:lvl7pPr marL="2971800" marR="0" lvl="6" indent="-101600" algn="l" rtl="0">
              <a:spcBef>
                <a:spcPts val="400"/>
              </a:spcBef>
              <a:buClr>
                <a:schemeClr val="lt1"/>
              </a:buClr>
              <a:buSzPct val="100000"/>
              <a:buFont typeface="Century Schoolbook"/>
              <a:buChar char="•"/>
              <a:defRPr sz="2000" b="0" i="0" u="none" strike="noStrike" cap="none">
                <a:solidFill>
                  <a:schemeClr val="lt1"/>
                </a:solidFill>
                <a:latin typeface="Century Schoolbook"/>
                <a:ea typeface="Century Schoolbook"/>
                <a:cs typeface="Century Schoolbook"/>
                <a:sym typeface="Century Schoolbook"/>
              </a:defRPr>
            </a:lvl7pPr>
            <a:lvl8pPr marL="3429000" marR="0" lvl="7" indent="-101600" algn="l" rtl="0">
              <a:spcBef>
                <a:spcPts val="400"/>
              </a:spcBef>
              <a:buClr>
                <a:schemeClr val="lt1"/>
              </a:buClr>
              <a:buSzPct val="100000"/>
              <a:buFont typeface="Century Schoolbook"/>
              <a:buChar char="•"/>
              <a:defRPr sz="2000" b="0" i="0" u="none" strike="noStrike" cap="none">
                <a:solidFill>
                  <a:schemeClr val="lt1"/>
                </a:solidFill>
                <a:latin typeface="Century Schoolbook"/>
                <a:ea typeface="Century Schoolbook"/>
                <a:cs typeface="Century Schoolbook"/>
                <a:sym typeface="Century Schoolbook"/>
              </a:defRPr>
            </a:lvl8pPr>
            <a:lvl9pPr marL="3886200" marR="0" lvl="8" indent="-101600" algn="l" rtl="0">
              <a:spcBef>
                <a:spcPts val="400"/>
              </a:spcBef>
              <a:buClr>
                <a:schemeClr val="lt1"/>
              </a:buClr>
              <a:buSzPct val="100000"/>
              <a:buFont typeface="Century Schoolbook"/>
              <a:buChar char="•"/>
              <a:defRPr sz="2000" b="0" i="0" u="none" strike="noStrike" cap="none">
                <a:solidFill>
                  <a:schemeClr val="lt1"/>
                </a:solidFill>
                <a:latin typeface="Century Schoolbook"/>
                <a:ea typeface="Century Schoolbook"/>
                <a:cs typeface="Century Schoolbook"/>
                <a:sym typeface="Century Schoolbook"/>
              </a:defRPr>
            </a:lvl9pPr>
          </a:lstStyle>
          <a:p>
            <a:endParaRPr/>
          </a:p>
        </p:txBody>
      </p:sp>
      <p:sp>
        <p:nvSpPr>
          <p:cNvPr id="74" name="Shape 74"/>
          <p:cNvSpPr txBox="1">
            <a:spLocks noGrp="1"/>
          </p:cNvSpPr>
          <p:nvPr>
            <p:ph type="dt" idx="10"/>
          </p:nvPr>
        </p:nvSpPr>
        <p:spPr>
          <a:xfrm>
            <a:off x="66675" y="6559360"/>
            <a:ext cx="2438399" cy="244474"/>
          </a:xfrm>
          <a:prstGeom prst="rect">
            <a:avLst/>
          </a:prstGeom>
          <a:noFill/>
          <a:ln>
            <a:noFill/>
          </a:ln>
        </p:spPr>
        <p:txBody>
          <a:bodyPr lIns="91425" tIns="91425" rIns="91425" bIns="91425" anchor="b" anchorCtr="0"/>
          <a:lstStyle>
            <a:lvl1pPr marL="0" marR="0" lvl="0" indent="0" algn="l" rtl="0">
              <a:spcBef>
                <a:spcPts val="0"/>
              </a:spcBef>
              <a:buNone/>
              <a:defRPr sz="1200">
                <a:solidFill>
                  <a:schemeClr val="lt2"/>
                </a:solidFill>
                <a:latin typeface="Century Schoolbook"/>
                <a:ea typeface="Century Schoolbook"/>
                <a:cs typeface="Century Schoolbook"/>
                <a:sym typeface="Century Schoolbook"/>
              </a:defRPr>
            </a:lvl1pPr>
            <a:lvl2pPr marL="457200" marR="0" lvl="1" indent="0" algn="l" rtl="0">
              <a:spcBef>
                <a:spcPts val="0"/>
              </a:spcBef>
              <a:buNone/>
              <a:defRPr sz="1800" b="0" i="0" u="none" strike="noStrike" cap="none">
                <a:solidFill>
                  <a:schemeClr val="lt1"/>
                </a:solidFill>
                <a:latin typeface="Century Schoolbook"/>
                <a:ea typeface="Century Schoolbook"/>
                <a:cs typeface="Century Schoolbook"/>
                <a:sym typeface="Century Schoolbook"/>
              </a:defRPr>
            </a:lvl2pPr>
            <a:lvl3pPr marL="914400" marR="0" lvl="2" indent="0" algn="l" rtl="0">
              <a:spcBef>
                <a:spcPts val="0"/>
              </a:spcBef>
              <a:buNone/>
              <a:defRPr sz="1800" b="0" i="0" u="none" strike="noStrike" cap="none">
                <a:solidFill>
                  <a:schemeClr val="lt1"/>
                </a:solidFill>
                <a:latin typeface="Century Schoolbook"/>
                <a:ea typeface="Century Schoolbook"/>
                <a:cs typeface="Century Schoolbook"/>
                <a:sym typeface="Century Schoolbook"/>
              </a:defRPr>
            </a:lvl3pPr>
            <a:lvl4pPr marL="1371600" marR="0" lvl="3" indent="0" algn="l" rtl="0">
              <a:spcBef>
                <a:spcPts val="0"/>
              </a:spcBef>
              <a:buNone/>
              <a:defRPr sz="1800" b="0" i="0" u="none" strike="noStrike" cap="none">
                <a:solidFill>
                  <a:schemeClr val="lt1"/>
                </a:solidFill>
                <a:latin typeface="Century Schoolbook"/>
                <a:ea typeface="Century Schoolbook"/>
                <a:cs typeface="Century Schoolbook"/>
                <a:sym typeface="Century Schoolbook"/>
              </a:defRPr>
            </a:lvl4pPr>
            <a:lvl5pPr marL="1828800" marR="0" lvl="4" indent="0" algn="l" rtl="0">
              <a:spcBef>
                <a:spcPts val="0"/>
              </a:spcBef>
              <a:buNone/>
              <a:defRPr sz="1800" b="0" i="0" u="none" strike="noStrike" cap="none">
                <a:solidFill>
                  <a:schemeClr val="lt1"/>
                </a:solidFill>
                <a:latin typeface="Century Schoolbook"/>
                <a:ea typeface="Century Schoolbook"/>
                <a:cs typeface="Century Schoolbook"/>
                <a:sym typeface="Century Schoolbook"/>
              </a:defRPr>
            </a:lvl5pPr>
            <a:lvl6pPr marL="2286000" marR="0" lvl="5" indent="0" algn="l" rtl="0">
              <a:spcBef>
                <a:spcPts val="0"/>
              </a:spcBef>
              <a:buNone/>
              <a:defRPr sz="1800" b="0" i="0" u="none" strike="noStrike" cap="none">
                <a:solidFill>
                  <a:schemeClr val="lt1"/>
                </a:solidFill>
                <a:latin typeface="Century Schoolbook"/>
                <a:ea typeface="Century Schoolbook"/>
                <a:cs typeface="Century Schoolbook"/>
                <a:sym typeface="Century Schoolbook"/>
              </a:defRPr>
            </a:lvl6pPr>
            <a:lvl7pPr marL="2743200" marR="0" lvl="6" indent="0" algn="l" rtl="0">
              <a:spcBef>
                <a:spcPts val="0"/>
              </a:spcBef>
              <a:buNone/>
              <a:defRPr sz="1800" b="0" i="0" u="none" strike="noStrike" cap="none">
                <a:solidFill>
                  <a:schemeClr val="lt1"/>
                </a:solidFill>
                <a:latin typeface="Century Schoolbook"/>
                <a:ea typeface="Century Schoolbook"/>
                <a:cs typeface="Century Schoolbook"/>
                <a:sym typeface="Century Schoolbook"/>
              </a:defRPr>
            </a:lvl7pPr>
            <a:lvl8pPr marL="3200400" marR="0" lvl="7" indent="0" algn="l" rtl="0">
              <a:spcBef>
                <a:spcPts val="0"/>
              </a:spcBef>
              <a:buNone/>
              <a:defRPr sz="1800" b="0" i="0" u="none" strike="noStrike" cap="none">
                <a:solidFill>
                  <a:schemeClr val="lt1"/>
                </a:solidFill>
                <a:latin typeface="Century Schoolbook"/>
                <a:ea typeface="Century Schoolbook"/>
                <a:cs typeface="Century Schoolbook"/>
                <a:sym typeface="Century Schoolbook"/>
              </a:defRPr>
            </a:lvl8pPr>
            <a:lvl9pPr marL="3657600" marR="0" lvl="8" indent="0" algn="l" rtl="0">
              <a:spcBef>
                <a:spcPts val="0"/>
              </a:spcBef>
              <a:buNone/>
              <a:defRPr sz="1800" b="0" i="0" u="none" strike="noStrike" cap="none">
                <a:solidFill>
                  <a:schemeClr val="lt1"/>
                </a:solidFill>
                <a:latin typeface="Century Schoolbook"/>
                <a:ea typeface="Century Schoolbook"/>
                <a:cs typeface="Century Schoolbook"/>
                <a:sym typeface="Century Schoolbook"/>
              </a:defRPr>
            </a:lvl9pPr>
          </a:lstStyle>
          <a:p>
            <a:endParaRPr/>
          </a:p>
        </p:txBody>
      </p:sp>
      <p:sp>
        <p:nvSpPr>
          <p:cNvPr id="75" name="Shape 75"/>
          <p:cNvSpPr txBox="1">
            <a:spLocks noGrp="1"/>
          </p:cNvSpPr>
          <p:nvPr>
            <p:ph type="sldNum" idx="12"/>
          </p:nvPr>
        </p:nvSpPr>
        <p:spPr>
          <a:xfrm>
            <a:off x="8172450" y="6559360"/>
            <a:ext cx="914400" cy="244474"/>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fld id="{00000000-1234-1234-1234-123412341234}" type="slidenum">
              <a:rPr lang="es-ES" sz="1200">
                <a:solidFill>
                  <a:schemeClr val="lt2"/>
                </a:solidFill>
                <a:latin typeface="Century Schoolbook"/>
                <a:ea typeface="Century Schoolbook"/>
                <a:cs typeface="Century Schoolbook"/>
                <a:sym typeface="Century Schoolbook"/>
              </a:rPr>
              <a:t>‹#›</a:t>
            </a:fld>
            <a:endParaRPr lang="es-ES" sz="1200">
              <a:solidFill>
                <a:schemeClr val="lt2"/>
              </a:solidFill>
              <a:latin typeface="Century Schoolbook"/>
              <a:ea typeface="Century Schoolbook"/>
              <a:cs typeface="Century Schoolbook"/>
              <a:sym typeface="Century Schoolbook"/>
            </a:endParaRPr>
          </a:p>
        </p:txBody>
      </p:sp>
      <p:sp>
        <p:nvSpPr>
          <p:cNvPr id="76" name="Shape 76"/>
          <p:cNvSpPr txBox="1">
            <a:spLocks noGrp="1"/>
          </p:cNvSpPr>
          <p:nvPr>
            <p:ph type="ftr" idx="11"/>
          </p:nvPr>
        </p:nvSpPr>
        <p:spPr>
          <a:xfrm>
            <a:off x="2995652" y="6558153"/>
            <a:ext cx="4648199" cy="246887"/>
          </a:xfrm>
          <a:prstGeom prst="rect">
            <a:avLst/>
          </a:prstGeom>
          <a:noFill/>
          <a:ln>
            <a:noFill/>
          </a:ln>
        </p:spPr>
        <p:txBody>
          <a:bodyPr lIns="91425" tIns="91425" rIns="91425" bIns="91425" anchor="b" anchorCtr="0"/>
          <a:lstStyle>
            <a:lvl1pPr marL="0" marR="0" lvl="0" indent="0" algn="ctr" rtl="0">
              <a:spcBef>
                <a:spcPts val="0"/>
              </a:spcBef>
              <a:buNone/>
              <a:defRPr sz="1200">
                <a:solidFill>
                  <a:schemeClr val="lt2"/>
                </a:solidFill>
                <a:latin typeface="Century Schoolbook"/>
                <a:ea typeface="Century Schoolbook"/>
                <a:cs typeface="Century Schoolbook"/>
                <a:sym typeface="Century Schoolbook"/>
              </a:defRPr>
            </a:lvl1pPr>
            <a:lvl2pPr marL="457200" marR="0" lvl="1" indent="0" algn="l" rtl="0">
              <a:spcBef>
                <a:spcPts val="0"/>
              </a:spcBef>
              <a:buNone/>
              <a:defRPr sz="1800" b="0" i="0" u="none" strike="noStrike" cap="none">
                <a:solidFill>
                  <a:schemeClr val="lt1"/>
                </a:solidFill>
                <a:latin typeface="Century Schoolbook"/>
                <a:ea typeface="Century Schoolbook"/>
                <a:cs typeface="Century Schoolbook"/>
                <a:sym typeface="Century Schoolbook"/>
              </a:defRPr>
            </a:lvl2pPr>
            <a:lvl3pPr marL="914400" marR="0" lvl="2" indent="0" algn="l" rtl="0">
              <a:spcBef>
                <a:spcPts val="0"/>
              </a:spcBef>
              <a:buNone/>
              <a:defRPr sz="1800" b="0" i="0" u="none" strike="noStrike" cap="none">
                <a:solidFill>
                  <a:schemeClr val="lt1"/>
                </a:solidFill>
                <a:latin typeface="Century Schoolbook"/>
                <a:ea typeface="Century Schoolbook"/>
                <a:cs typeface="Century Schoolbook"/>
                <a:sym typeface="Century Schoolbook"/>
              </a:defRPr>
            </a:lvl3pPr>
            <a:lvl4pPr marL="1371600" marR="0" lvl="3" indent="0" algn="l" rtl="0">
              <a:spcBef>
                <a:spcPts val="0"/>
              </a:spcBef>
              <a:buNone/>
              <a:defRPr sz="1800" b="0" i="0" u="none" strike="noStrike" cap="none">
                <a:solidFill>
                  <a:schemeClr val="lt1"/>
                </a:solidFill>
                <a:latin typeface="Century Schoolbook"/>
                <a:ea typeface="Century Schoolbook"/>
                <a:cs typeface="Century Schoolbook"/>
                <a:sym typeface="Century Schoolbook"/>
              </a:defRPr>
            </a:lvl4pPr>
            <a:lvl5pPr marL="1828800" marR="0" lvl="4" indent="0" algn="l" rtl="0">
              <a:spcBef>
                <a:spcPts val="0"/>
              </a:spcBef>
              <a:buNone/>
              <a:defRPr sz="1800" b="0" i="0" u="none" strike="noStrike" cap="none">
                <a:solidFill>
                  <a:schemeClr val="lt1"/>
                </a:solidFill>
                <a:latin typeface="Century Schoolbook"/>
                <a:ea typeface="Century Schoolbook"/>
                <a:cs typeface="Century Schoolbook"/>
                <a:sym typeface="Century Schoolbook"/>
              </a:defRPr>
            </a:lvl5pPr>
            <a:lvl6pPr marL="2286000" marR="0" lvl="5" indent="0" algn="l" rtl="0">
              <a:spcBef>
                <a:spcPts val="0"/>
              </a:spcBef>
              <a:buNone/>
              <a:defRPr sz="1800" b="0" i="0" u="none" strike="noStrike" cap="none">
                <a:solidFill>
                  <a:schemeClr val="lt1"/>
                </a:solidFill>
                <a:latin typeface="Century Schoolbook"/>
                <a:ea typeface="Century Schoolbook"/>
                <a:cs typeface="Century Schoolbook"/>
                <a:sym typeface="Century Schoolbook"/>
              </a:defRPr>
            </a:lvl6pPr>
            <a:lvl7pPr marL="2743200" marR="0" lvl="6" indent="0" algn="l" rtl="0">
              <a:spcBef>
                <a:spcPts val="0"/>
              </a:spcBef>
              <a:buNone/>
              <a:defRPr sz="1800" b="0" i="0" u="none" strike="noStrike" cap="none">
                <a:solidFill>
                  <a:schemeClr val="lt1"/>
                </a:solidFill>
                <a:latin typeface="Century Schoolbook"/>
                <a:ea typeface="Century Schoolbook"/>
                <a:cs typeface="Century Schoolbook"/>
                <a:sym typeface="Century Schoolbook"/>
              </a:defRPr>
            </a:lvl7pPr>
            <a:lvl8pPr marL="3200400" marR="0" lvl="7" indent="0" algn="l" rtl="0">
              <a:spcBef>
                <a:spcPts val="0"/>
              </a:spcBef>
              <a:buNone/>
              <a:defRPr sz="1800" b="0" i="0" u="none" strike="noStrike" cap="none">
                <a:solidFill>
                  <a:schemeClr val="lt1"/>
                </a:solidFill>
                <a:latin typeface="Century Schoolbook"/>
                <a:ea typeface="Century Schoolbook"/>
                <a:cs typeface="Century Schoolbook"/>
                <a:sym typeface="Century Schoolbook"/>
              </a:defRPr>
            </a:lvl8pPr>
            <a:lvl9pPr marL="3657600" marR="0" lvl="8" indent="0" algn="l" rtl="0">
              <a:spcBef>
                <a:spcPts val="0"/>
              </a:spcBef>
              <a:buNone/>
              <a:defRPr sz="1800" b="0" i="0" u="none" strike="noStrike" cap="none">
                <a:solidFill>
                  <a:schemeClr val="lt1"/>
                </a:solidFill>
                <a:latin typeface="Century Schoolbook"/>
                <a:ea typeface="Century Schoolbook"/>
                <a:cs typeface="Century Schoolbook"/>
                <a:sym typeface="Century Schoolbook"/>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2: mixto con título">
    <p:spTree>
      <p:nvGrpSpPr>
        <p:cNvPr id="1" name="Shape 77"/>
        <p:cNvGrpSpPr/>
        <p:nvPr/>
      </p:nvGrpSpPr>
      <p:grpSpPr>
        <a:xfrm>
          <a:off x="0" y="0"/>
          <a:ext cx="0" cy="0"/>
          <a:chOff x="0" y="0"/>
          <a:chExt cx="0" cy="0"/>
        </a:xfrm>
      </p:grpSpPr>
      <p:sp>
        <p:nvSpPr>
          <p:cNvPr id="78" name="Shape 78"/>
          <p:cNvSpPr>
            <a:spLocks noGrp="1"/>
          </p:cNvSpPr>
          <p:nvPr>
            <p:ph type="pic" idx="2"/>
          </p:nvPr>
        </p:nvSpPr>
        <p:spPr>
          <a:xfrm>
            <a:off x="5141976" y="381000"/>
            <a:ext cx="3773423" cy="2830067"/>
          </a:xfrm>
          <a:prstGeom prst="rect">
            <a:avLst/>
          </a:prstGeom>
          <a:noFill/>
          <a:ln w="38100" cap="sq" cmpd="sng">
            <a:solidFill>
              <a:schemeClr val="lt1"/>
            </a:solidFill>
            <a:prstDash val="solid"/>
            <a:miter/>
            <a:headEnd type="none" w="med" len="med"/>
            <a:tailEnd type="none" w="med" len="med"/>
          </a:ln>
          <a:effectLst>
            <a:outerShdw blurRad="50799" dist="50800" dir="2700000" algn="tl" rotWithShape="0">
              <a:srgbClr val="000000">
                <a:alpha val="49803"/>
              </a:srgbClr>
            </a:outerShdw>
          </a:effectLst>
        </p:spPr>
        <p:txBody>
          <a:bodyPr lIns="91425" tIns="91425" rIns="91425" bIns="91425" anchor="t" anchorCtr="0"/>
          <a:lstStyle>
            <a:lvl1pPr marL="0" marR="0" lvl="0" indent="0" algn="ctr" rtl="0">
              <a:spcBef>
                <a:spcPts val="480"/>
              </a:spcBef>
              <a:buClr>
                <a:schemeClr val="lt1"/>
              </a:buClr>
              <a:buFont typeface="Century Schoolbook"/>
              <a:buNone/>
              <a:defRPr sz="2400" b="0" i="0" u="none" strike="noStrike" cap="none">
                <a:solidFill>
                  <a:schemeClr val="lt1"/>
                </a:solidFill>
                <a:latin typeface="Century Schoolbook"/>
                <a:ea typeface="Century Schoolbook"/>
                <a:cs typeface="Century Schoolbook"/>
                <a:sym typeface="Century Schoolbook"/>
              </a:defRPr>
            </a:lvl1pPr>
            <a:lvl2pPr marL="742950" marR="0" lvl="1" indent="-133350" algn="l" rtl="0">
              <a:spcBef>
                <a:spcPts val="480"/>
              </a:spcBef>
              <a:buClr>
                <a:schemeClr val="lt1"/>
              </a:buClr>
              <a:buSzPct val="100000"/>
              <a:buFont typeface="Century Schoolbook"/>
              <a:buChar char="–"/>
              <a:defRPr sz="2400" b="0" i="0" u="none" strike="noStrike" cap="none">
                <a:solidFill>
                  <a:schemeClr val="lt1"/>
                </a:solidFill>
                <a:latin typeface="Century Schoolbook"/>
                <a:ea typeface="Century Schoolbook"/>
                <a:cs typeface="Century Schoolbook"/>
                <a:sym typeface="Century Schoolbook"/>
              </a:defRPr>
            </a:lvl2pPr>
            <a:lvl3pPr marL="1143000" marR="0" lvl="2" indent="-101600" algn="l" rtl="0">
              <a:spcBef>
                <a:spcPts val="400"/>
              </a:spcBef>
              <a:buClr>
                <a:schemeClr val="lt1"/>
              </a:buClr>
              <a:buSzPct val="100000"/>
              <a:buFont typeface="Century Schoolbook"/>
              <a:buChar char="•"/>
              <a:defRPr sz="2000" b="0" i="0" u="none" strike="noStrike" cap="none">
                <a:solidFill>
                  <a:schemeClr val="lt1"/>
                </a:solidFill>
                <a:latin typeface="Century Schoolbook"/>
                <a:ea typeface="Century Schoolbook"/>
                <a:cs typeface="Century Schoolbook"/>
                <a:sym typeface="Century Schoolbook"/>
              </a:defRPr>
            </a:lvl3pPr>
            <a:lvl4pPr marL="1600200" marR="0" lvl="3" indent="-114300" algn="l" rtl="0">
              <a:spcBef>
                <a:spcPts val="360"/>
              </a:spcBef>
              <a:buClr>
                <a:schemeClr val="lt1"/>
              </a:buClr>
              <a:buSzPct val="100000"/>
              <a:buFont typeface="Century Schoolbook"/>
              <a:buChar char="–"/>
              <a:defRPr sz="1800" b="0" i="0" u="none" strike="noStrike" cap="none">
                <a:solidFill>
                  <a:schemeClr val="lt1"/>
                </a:solidFill>
                <a:latin typeface="Century Schoolbook"/>
                <a:ea typeface="Century Schoolbook"/>
                <a:cs typeface="Century Schoolbook"/>
                <a:sym typeface="Century Schoolbook"/>
              </a:defRPr>
            </a:lvl4pPr>
            <a:lvl5pPr marL="2057400" marR="0" lvl="4" indent="-127000" algn="l" rtl="0">
              <a:spcBef>
                <a:spcPts val="320"/>
              </a:spcBef>
              <a:buClr>
                <a:schemeClr val="lt1"/>
              </a:buClr>
              <a:buSzPct val="100000"/>
              <a:buFont typeface="Century Schoolbook"/>
              <a:buChar char="»"/>
              <a:defRPr sz="1600" b="0" i="0" u="none" strike="noStrike" cap="none">
                <a:solidFill>
                  <a:schemeClr val="lt1"/>
                </a:solidFill>
                <a:latin typeface="Century Schoolbook"/>
                <a:ea typeface="Century Schoolbook"/>
                <a:cs typeface="Century Schoolbook"/>
                <a:sym typeface="Century Schoolbook"/>
              </a:defRPr>
            </a:lvl5pPr>
            <a:lvl6pPr marL="2514600" marR="0" lvl="5" indent="-101600" algn="l" rtl="0">
              <a:spcBef>
                <a:spcPts val="400"/>
              </a:spcBef>
              <a:buClr>
                <a:schemeClr val="lt1"/>
              </a:buClr>
              <a:buSzPct val="100000"/>
              <a:buFont typeface="Century Schoolbook"/>
              <a:buChar char="•"/>
              <a:defRPr sz="2000" b="0" i="0" u="none" strike="noStrike" cap="none">
                <a:solidFill>
                  <a:schemeClr val="lt1"/>
                </a:solidFill>
                <a:latin typeface="Century Schoolbook"/>
                <a:ea typeface="Century Schoolbook"/>
                <a:cs typeface="Century Schoolbook"/>
                <a:sym typeface="Century Schoolbook"/>
              </a:defRPr>
            </a:lvl6pPr>
            <a:lvl7pPr marL="2971800" marR="0" lvl="6" indent="-101600" algn="l" rtl="0">
              <a:spcBef>
                <a:spcPts val="400"/>
              </a:spcBef>
              <a:buClr>
                <a:schemeClr val="lt1"/>
              </a:buClr>
              <a:buSzPct val="100000"/>
              <a:buFont typeface="Century Schoolbook"/>
              <a:buChar char="•"/>
              <a:defRPr sz="2000" b="0" i="0" u="none" strike="noStrike" cap="none">
                <a:solidFill>
                  <a:schemeClr val="lt1"/>
                </a:solidFill>
                <a:latin typeface="Century Schoolbook"/>
                <a:ea typeface="Century Schoolbook"/>
                <a:cs typeface="Century Schoolbook"/>
                <a:sym typeface="Century Schoolbook"/>
              </a:defRPr>
            </a:lvl7pPr>
            <a:lvl8pPr marL="3429000" marR="0" lvl="7" indent="-101600" algn="l" rtl="0">
              <a:spcBef>
                <a:spcPts val="400"/>
              </a:spcBef>
              <a:buClr>
                <a:schemeClr val="lt1"/>
              </a:buClr>
              <a:buSzPct val="100000"/>
              <a:buFont typeface="Century Schoolbook"/>
              <a:buChar char="•"/>
              <a:defRPr sz="2000" b="0" i="0" u="none" strike="noStrike" cap="none">
                <a:solidFill>
                  <a:schemeClr val="lt1"/>
                </a:solidFill>
                <a:latin typeface="Century Schoolbook"/>
                <a:ea typeface="Century Schoolbook"/>
                <a:cs typeface="Century Schoolbook"/>
                <a:sym typeface="Century Schoolbook"/>
              </a:defRPr>
            </a:lvl8pPr>
            <a:lvl9pPr marL="3886200" marR="0" lvl="8" indent="-101600" algn="l" rtl="0">
              <a:spcBef>
                <a:spcPts val="400"/>
              </a:spcBef>
              <a:buClr>
                <a:schemeClr val="lt1"/>
              </a:buClr>
              <a:buSzPct val="100000"/>
              <a:buFont typeface="Century Schoolbook"/>
              <a:buChar char="•"/>
              <a:defRPr sz="2000" b="0" i="0" u="none" strike="noStrike" cap="none">
                <a:solidFill>
                  <a:schemeClr val="lt1"/>
                </a:solidFill>
                <a:latin typeface="Century Schoolbook"/>
                <a:ea typeface="Century Schoolbook"/>
                <a:cs typeface="Century Schoolbook"/>
                <a:sym typeface="Century Schoolbook"/>
              </a:defRPr>
            </a:lvl9pPr>
          </a:lstStyle>
          <a:p>
            <a:endParaRPr/>
          </a:p>
        </p:txBody>
      </p:sp>
      <p:sp>
        <p:nvSpPr>
          <p:cNvPr id="79" name="Shape 79"/>
          <p:cNvSpPr>
            <a:spLocks noGrp="1"/>
          </p:cNvSpPr>
          <p:nvPr>
            <p:ph type="pic" idx="3"/>
          </p:nvPr>
        </p:nvSpPr>
        <p:spPr>
          <a:xfrm>
            <a:off x="454152" y="381000"/>
            <a:ext cx="4462272" cy="5949696"/>
          </a:xfrm>
          <a:prstGeom prst="rect">
            <a:avLst/>
          </a:prstGeom>
          <a:noFill/>
          <a:ln w="38100" cap="sq" cmpd="sng">
            <a:solidFill>
              <a:schemeClr val="lt1"/>
            </a:solidFill>
            <a:prstDash val="solid"/>
            <a:miter/>
            <a:headEnd type="none" w="med" len="med"/>
            <a:tailEnd type="none" w="med" len="med"/>
          </a:ln>
          <a:effectLst>
            <a:outerShdw blurRad="50799" dist="50800" dir="2700000" algn="tl" rotWithShape="0">
              <a:srgbClr val="000000">
                <a:alpha val="49803"/>
              </a:srgbClr>
            </a:outerShdw>
          </a:effectLst>
        </p:spPr>
        <p:txBody>
          <a:bodyPr lIns="91425" tIns="91425" rIns="91425" bIns="91425" anchor="t" anchorCtr="0"/>
          <a:lstStyle>
            <a:lvl1pPr marL="0" marR="0" lvl="0" indent="0" algn="ctr" rtl="0">
              <a:spcBef>
                <a:spcPts val="480"/>
              </a:spcBef>
              <a:buClr>
                <a:schemeClr val="lt1"/>
              </a:buClr>
              <a:buFont typeface="Century Schoolbook"/>
              <a:buNone/>
              <a:defRPr sz="2400" b="0" i="0" u="none" strike="noStrike" cap="none">
                <a:solidFill>
                  <a:schemeClr val="lt1"/>
                </a:solidFill>
                <a:latin typeface="Century Schoolbook"/>
                <a:ea typeface="Century Schoolbook"/>
                <a:cs typeface="Century Schoolbook"/>
                <a:sym typeface="Century Schoolbook"/>
              </a:defRPr>
            </a:lvl1pPr>
            <a:lvl2pPr marL="742950" marR="0" lvl="1" indent="-133350" algn="l" rtl="0">
              <a:spcBef>
                <a:spcPts val="480"/>
              </a:spcBef>
              <a:buClr>
                <a:schemeClr val="lt1"/>
              </a:buClr>
              <a:buSzPct val="100000"/>
              <a:buFont typeface="Century Schoolbook"/>
              <a:buChar char="–"/>
              <a:defRPr sz="2400" b="0" i="0" u="none" strike="noStrike" cap="none">
                <a:solidFill>
                  <a:schemeClr val="lt1"/>
                </a:solidFill>
                <a:latin typeface="Century Schoolbook"/>
                <a:ea typeface="Century Schoolbook"/>
                <a:cs typeface="Century Schoolbook"/>
                <a:sym typeface="Century Schoolbook"/>
              </a:defRPr>
            </a:lvl2pPr>
            <a:lvl3pPr marL="1143000" marR="0" lvl="2" indent="-101600" algn="l" rtl="0">
              <a:spcBef>
                <a:spcPts val="400"/>
              </a:spcBef>
              <a:buClr>
                <a:schemeClr val="lt1"/>
              </a:buClr>
              <a:buSzPct val="100000"/>
              <a:buFont typeface="Century Schoolbook"/>
              <a:buChar char="•"/>
              <a:defRPr sz="2000" b="0" i="0" u="none" strike="noStrike" cap="none">
                <a:solidFill>
                  <a:schemeClr val="lt1"/>
                </a:solidFill>
                <a:latin typeface="Century Schoolbook"/>
                <a:ea typeface="Century Schoolbook"/>
                <a:cs typeface="Century Schoolbook"/>
                <a:sym typeface="Century Schoolbook"/>
              </a:defRPr>
            </a:lvl3pPr>
            <a:lvl4pPr marL="1600200" marR="0" lvl="3" indent="-114300" algn="l" rtl="0">
              <a:spcBef>
                <a:spcPts val="360"/>
              </a:spcBef>
              <a:buClr>
                <a:schemeClr val="lt1"/>
              </a:buClr>
              <a:buSzPct val="100000"/>
              <a:buFont typeface="Century Schoolbook"/>
              <a:buChar char="–"/>
              <a:defRPr sz="1800" b="0" i="0" u="none" strike="noStrike" cap="none">
                <a:solidFill>
                  <a:schemeClr val="lt1"/>
                </a:solidFill>
                <a:latin typeface="Century Schoolbook"/>
                <a:ea typeface="Century Schoolbook"/>
                <a:cs typeface="Century Schoolbook"/>
                <a:sym typeface="Century Schoolbook"/>
              </a:defRPr>
            </a:lvl4pPr>
            <a:lvl5pPr marL="2057400" marR="0" lvl="4" indent="-127000" algn="l" rtl="0">
              <a:spcBef>
                <a:spcPts val="320"/>
              </a:spcBef>
              <a:buClr>
                <a:schemeClr val="lt1"/>
              </a:buClr>
              <a:buSzPct val="100000"/>
              <a:buFont typeface="Century Schoolbook"/>
              <a:buChar char="»"/>
              <a:defRPr sz="1600" b="0" i="0" u="none" strike="noStrike" cap="none">
                <a:solidFill>
                  <a:schemeClr val="lt1"/>
                </a:solidFill>
                <a:latin typeface="Century Schoolbook"/>
                <a:ea typeface="Century Schoolbook"/>
                <a:cs typeface="Century Schoolbook"/>
                <a:sym typeface="Century Schoolbook"/>
              </a:defRPr>
            </a:lvl5pPr>
            <a:lvl6pPr marL="2514600" marR="0" lvl="5" indent="-101600" algn="l" rtl="0">
              <a:spcBef>
                <a:spcPts val="400"/>
              </a:spcBef>
              <a:buClr>
                <a:schemeClr val="lt1"/>
              </a:buClr>
              <a:buSzPct val="100000"/>
              <a:buFont typeface="Century Schoolbook"/>
              <a:buChar char="•"/>
              <a:defRPr sz="2000" b="0" i="0" u="none" strike="noStrike" cap="none">
                <a:solidFill>
                  <a:schemeClr val="lt1"/>
                </a:solidFill>
                <a:latin typeface="Century Schoolbook"/>
                <a:ea typeface="Century Schoolbook"/>
                <a:cs typeface="Century Schoolbook"/>
                <a:sym typeface="Century Schoolbook"/>
              </a:defRPr>
            </a:lvl6pPr>
            <a:lvl7pPr marL="2971800" marR="0" lvl="6" indent="-101600" algn="l" rtl="0">
              <a:spcBef>
                <a:spcPts val="400"/>
              </a:spcBef>
              <a:buClr>
                <a:schemeClr val="lt1"/>
              </a:buClr>
              <a:buSzPct val="100000"/>
              <a:buFont typeface="Century Schoolbook"/>
              <a:buChar char="•"/>
              <a:defRPr sz="2000" b="0" i="0" u="none" strike="noStrike" cap="none">
                <a:solidFill>
                  <a:schemeClr val="lt1"/>
                </a:solidFill>
                <a:latin typeface="Century Schoolbook"/>
                <a:ea typeface="Century Schoolbook"/>
                <a:cs typeface="Century Schoolbook"/>
                <a:sym typeface="Century Schoolbook"/>
              </a:defRPr>
            </a:lvl7pPr>
            <a:lvl8pPr marL="3429000" marR="0" lvl="7" indent="-101600" algn="l" rtl="0">
              <a:spcBef>
                <a:spcPts val="400"/>
              </a:spcBef>
              <a:buClr>
                <a:schemeClr val="lt1"/>
              </a:buClr>
              <a:buSzPct val="100000"/>
              <a:buFont typeface="Century Schoolbook"/>
              <a:buChar char="•"/>
              <a:defRPr sz="2000" b="0" i="0" u="none" strike="noStrike" cap="none">
                <a:solidFill>
                  <a:schemeClr val="lt1"/>
                </a:solidFill>
                <a:latin typeface="Century Schoolbook"/>
                <a:ea typeface="Century Schoolbook"/>
                <a:cs typeface="Century Schoolbook"/>
                <a:sym typeface="Century Schoolbook"/>
              </a:defRPr>
            </a:lvl8pPr>
            <a:lvl9pPr marL="3886200" marR="0" lvl="8" indent="-101600" algn="l" rtl="0">
              <a:spcBef>
                <a:spcPts val="400"/>
              </a:spcBef>
              <a:buClr>
                <a:schemeClr val="lt1"/>
              </a:buClr>
              <a:buSzPct val="100000"/>
              <a:buFont typeface="Century Schoolbook"/>
              <a:buChar char="•"/>
              <a:defRPr sz="2000" b="0" i="0" u="none" strike="noStrike" cap="none">
                <a:solidFill>
                  <a:schemeClr val="lt1"/>
                </a:solidFill>
                <a:latin typeface="Century Schoolbook"/>
                <a:ea typeface="Century Schoolbook"/>
                <a:cs typeface="Century Schoolbook"/>
                <a:sym typeface="Century Schoolbook"/>
              </a:defRPr>
            </a:lvl9pPr>
          </a:lstStyle>
          <a:p>
            <a:endParaRPr/>
          </a:p>
        </p:txBody>
      </p:sp>
      <p:sp>
        <p:nvSpPr>
          <p:cNvPr id="80" name="Shape 80"/>
          <p:cNvSpPr txBox="1">
            <a:spLocks noGrp="1"/>
          </p:cNvSpPr>
          <p:nvPr>
            <p:ph type="body" idx="1"/>
          </p:nvPr>
        </p:nvSpPr>
        <p:spPr>
          <a:xfrm>
            <a:off x="5141976" y="3352800"/>
            <a:ext cx="3773424" cy="2971799"/>
          </a:xfrm>
          <a:prstGeom prst="rect">
            <a:avLst/>
          </a:prstGeom>
          <a:noFill/>
          <a:ln>
            <a:noFill/>
          </a:ln>
        </p:spPr>
        <p:txBody>
          <a:bodyPr lIns="91425" tIns="91425" rIns="91425" bIns="91425" anchor="t" anchorCtr="0"/>
          <a:lstStyle>
            <a:lvl1pPr marL="0" marR="0" lvl="0" indent="0" algn="l" rtl="0">
              <a:spcBef>
                <a:spcPts val="360"/>
              </a:spcBef>
              <a:buClr>
                <a:schemeClr val="lt1"/>
              </a:buClr>
              <a:buFont typeface="Century Schoolbook"/>
              <a:buNone/>
              <a:defRPr sz="1800" b="0" i="0" u="none" strike="noStrike" cap="none">
                <a:solidFill>
                  <a:schemeClr val="lt1"/>
                </a:solidFill>
                <a:latin typeface="Century Schoolbook"/>
                <a:ea typeface="Century Schoolbook"/>
                <a:cs typeface="Century Schoolbook"/>
                <a:sym typeface="Century Schoolbook"/>
              </a:defRPr>
            </a:lvl1pPr>
            <a:lvl2pPr marL="742950" marR="0" lvl="1" indent="-133350" algn="l" rtl="0">
              <a:spcBef>
                <a:spcPts val="480"/>
              </a:spcBef>
              <a:buClr>
                <a:schemeClr val="lt1"/>
              </a:buClr>
              <a:buSzPct val="100000"/>
              <a:buFont typeface="Century Schoolbook"/>
              <a:buChar char="–"/>
              <a:defRPr sz="2400" b="0" i="0" u="none" strike="noStrike" cap="none">
                <a:solidFill>
                  <a:schemeClr val="lt1"/>
                </a:solidFill>
                <a:latin typeface="Century Schoolbook"/>
                <a:ea typeface="Century Schoolbook"/>
                <a:cs typeface="Century Schoolbook"/>
                <a:sym typeface="Century Schoolbook"/>
              </a:defRPr>
            </a:lvl2pPr>
            <a:lvl3pPr marL="1143000" marR="0" lvl="2" indent="-101600" algn="l" rtl="0">
              <a:spcBef>
                <a:spcPts val="400"/>
              </a:spcBef>
              <a:buClr>
                <a:schemeClr val="lt1"/>
              </a:buClr>
              <a:buSzPct val="100000"/>
              <a:buFont typeface="Century Schoolbook"/>
              <a:buChar char="•"/>
              <a:defRPr sz="2000" b="0" i="0" u="none" strike="noStrike" cap="none">
                <a:solidFill>
                  <a:schemeClr val="lt1"/>
                </a:solidFill>
                <a:latin typeface="Century Schoolbook"/>
                <a:ea typeface="Century Schoolbook"/>
                <a:cs typeface="Century Schoolbook"/>
                <a:sym typeface="Century Schoolbook"/>
              </a:defRPr>
            </a:lvl3pPr>
            <a:lvl4pPr marL="1600200" marR="0" lvl="3" indent="-114300" algn="l" rtl="0">
              <a:spcBef>
                <a:spcPts val="360"/>
              </a:spcBef>
              <a:buClr>
                <a:schemeClr val="lt1"/>
              </a:buClr>
              <a:buSzPct val="100000"/>
              <a:buFont typeface="Century Schoolbook"/>
              <a:buChar char="–"/>
              <a:defRPr sz="1800" b="0" i="0" u="none" strike="noStrike" cap="none">
                <a:solidFill>
                  <a:schemeClr val="lt1"/>
                </a:solidFill>
                <a:latin typeface="Century Schoolbook"/>
                <a:ea typeface="Century Schoolbook"/>
                <a:cs typeface="Century Schoolbook"/>
                <a:sym typeface="Century Schoolbook"/>
              </a:defRPr>
            </a:lvl4pPr>
            <a:lvl5pPr marL="2057400" marR="0" lvl="4" indent="-127000" algn="l" rtl="0">
              <a:spcBef>
                <a:spcPts val="320"/>
              </a:spcBef>
              <a:buClr>
                <a:schemeClr val="lt1"/>
              </a:buClr>
              <a:buSzPct val="100000"/>
              <a:buFont typeface="Century Schoolbook"/>
              <a:buChar char="»"/>
              <a:defRPr sz="1600" b="0" i="0" u="none" strike="noStrike" cap="none">
                <a:solidFill>
                  <a:schemeClr val="lt1"/>
                </a:solidFill>
                <a:latin typeface="Century Schoolbook"/>
                <a:ea typeface="Century Schoolbook"/>
                <a:cs typeface="Century Schoolbook"/>
                <a:sym typeface="Century Schoolbook"/>
              </a:defRPr>
            </a:lvl5pPr>
            <a:lvl6pPr marL="2514600" marR="0" lvl="5" indent="-101600" algn="l" rtl="0">
              <a:spcBef>
                <a:spcPts val="400"/>
              </a:spcBef>
              <a:buClr>
                <a:schemeClr val="lt1"/>
              </a:buClr>
              <a:buSzPct val="100000"/>
              <a:buFont typeface="Century Schoolbook"/>
              <a:buChar char="•"/>
              <a:defRPr sz="2000" b="0" i="0" u="none" strike="noStrike" cap="none">
                <a:solidFill>
                  <a:schemeClr val="lt1"/>
                </a:solidFill>
                <a:latin typeface="Century Schoolbook"/>
                <a:ea typeface="Century Schoolbook"/>
                <a:cs typeface="Century Schoolbook"/>
                <a:sym typeface="Century Schoolbook"/>
              </a:defRPr>
            </a:lvl6pPr>
            <a:lvl7pPr marL="2971800" marR="0" lvl="6" indent="-101600" algn="l" rtl="0">
              <a:spcBef>
                <a:spcPts val="400"/>
              </a:spcBef>
              <a:buClr>
                <a:schemeClr val="lt1"/>
              </a:buClr>
              <a:buSzPct val="100000"/>
              <a:buFont typeface="Century Schoolbook"/>
              <a:buChar char="•"/>
              <a:defRPr sz="2000" b="0" i="0" u="none" strike="noStrike" cap="none">
                <a:solidFill>
                  <a:schemeClr val="lt1"/>
                </a:solidFill>
                <a:latin typeface="Century Schoolbook"/>
                <a:ea typeface="Century Schoolbook"/>
                <a:cs typeface="Century Schoolbook"/>
                <a:sym typeface="Century Schoolbook"/>
              </a:defRPr>
            </a:lvl7pPr>
            <a:lvl8pPr marL="3429000" marR="0" lvl="7" indent="-101600" algn="l" rtl="0">
              <a:spcBef>
                <a:spcPts val="400"/>
              </a:spcBef>
              <a:buClr>
                <a:schemeClr val="lt1"/>
              </a:buClr>
              <a:buSzPct val="100000"/>
              <a:buFont typeface="Century Schoolbook"/>
              <a:buChar char="•"/>
              <a:defRPr sz="2000" b="0" i="0" u="none" strike="noStrike" cap="none">
                <a:solidFill>
                  <a:schemeClr val="lt1"/>
                </a:solidFill>
                <a:latin typeface="Century Schoolbook"/>
                <a:ea typeface="Century Schoolbook"/>
                <a:cs typeface="Century Schoolbook"/>
                <a:sym typeface="Century Schoolbook"/>
              </a:defRPr>
            </a:lvl8pPr>
            <a:lvl9pPr marL="3886200" marR="0" lvl="8" indent="-101600" algn="l" rtl="0">
              <a:spcBef>
                <a:spcPts val="400"/>
              </a:spcBef>
              <a:buClr>
                <a:schemeClr val="lt1"/>
              </a:buClr>
              <a:buSzPct val="100000"/>
              <a:buFont typeface="Century Schoolbook"/>
              <a:buChar char="•"/>
              <a:defRPr sz="2000" b="0" i="0" u="none" strike="noStrike" cap="none">
                <a:solidFill>
                  <a:schemeClr val="lt1"/>
                </a:solidFill>
                <a:latin typeface="Century Schoolbook"/>
                <a:ea typeface="Century Schoolbook"/>
                <a:cs typeface="Century Schoolbook"/>
                <a:sym typeface="Century Schoolbook"/>
              </a:defRPr>
            </a:lvl9pPr>
          </a:lstStyle>
          <a:p>
            <a:endParaRPr/>
          </a:p>
        </p:txBody>
      </p:sp>
      <p:sp>
        <p:nvSpPr>
          <p:cNvPr id="81" name="Shape 81"/>
          <p:cNvSpPr txBox="1">
            <a:spLocks noGrp="1"/>
          </p:cNvSpPr>
          <p:nvPr>
            <p:ph type="dt" idx="10"/>
          </p:nvPr>
        </p:nvSpPr>
        <p:spPr>
          <a:xfrm>
            <a:off x="66675" y="6559360"/>
            <a:ext cx="2438399" cy="244474"/>
          </a:xfrm>
          <a:prstGeom prst="rect">
            <a:avLst/>
          </a:prstGeom>
          <a:noFill/>
          <a:ln>
            <a:noFill/>
          </a:ln>
        </p:spPr>
        <p:txBody>
          <a:bodyPr lIns="91425" tIns="91425" rIns="91425" bIns="91425" anchor="b" anchorCtr="0"/>
          <a:lstStyle>
            <a:lvl1pPr marL="0" marR="0" lvl="0" indent="0" algn="l" rtl="0">
              <a:spcBef>
                <a:spcPts val="0"/>
              </a:spcBef>
              <a:buNone/>
              <a:defRPr sz="1200">
                <a:solidFill>
                  <a:schemeClr val="lt2"/>
                </a:solidFill>
                <a:latin typeface="Century Schoolbook"/>
                <a:ea typeface="Century Schoolbook"/>
                <a:cs typeface="Century Schoolbook"/>
                <a:sym typeface="Century Schoolbook"/>
              </a:defRPr>
            </a:lvl1pPr>
            <a:lvl2pPr marL="457200" marR="0" lvl="1" indent="0" algn="l" rtl="0">
              <a:spcBef>
                <a:spcPts val="0"/>
              </a:spcBef>
              <a:buNone/>
              <a:defRPr sz="1800" b="0" i="0" u="none" strike="noStrike" cap="none">
                <a:solidFill>
                  <a:schemeClr val="lt1"/>
                </a:solidFill>
                <a:latin typeface="Century Schoolbook"/>
                <a:ea typeface="Century Schoolbook"/>
                <a:cs typeface="Century Schoolbook"/>
                <a:sym typeface="Century Schoolbook"/>
              </a:defRPr>
            </a:lvl2pPr>
            <a:lvl3pPr marL="914400" marR="0" lvl="2" indent="0" algn="l" rtl="0">
              <a:spcBef>
                <a:spcPts val="0"/>
              </a:spcBef>
              <a:buNone/>
              <a:defRPr sz="1800" b="0" i="0" u="none" strike="noStrike" cap="none">
                <a:solidFill>
                  <a:schemeClr val="lt1"/>
                </a:solidFill>
                <a:latin typeface="Century Schoolbook"/>
                <a:ea typeface="Century Schoolbook"/>
                <a:cs typeface="Century Schoolbook"/>
                <a:sym typeface="Century Schoolbook"/>
              </a:defRPr>
            </a:lvl3pPr>
            <a:lvl4pPr marL="1371600" marR="0" lvl="3" indent="0" algn="l" rtl="0">
              <a:spcBef>
                <a:spcPts val="0"/>
              </a:spcBef>
              <a:buNone/>
              <a:defRPr sz="1800" b="0" i="0" u="none" strike="noStrike" cap="none">
                <a:solidFill>
                  <a:schemeClr val="lt1"/>
                </a:solidFill>
                <a:latin typeface="Century Schoolbook"/>
                <a:ea typeface="Century Schoolbook"/>
                <a:cs typeface="Century Schoolbook"/>
                <a:sym typeface="Century Schoolbook"/>
              </a:defRPr>
            </a:lvl4pPr>
            <a:lvl5pPr marL="1828800" marR="0" lvl="4" indent="0" algn="l" rtl="0">
              <a:spcBef>
                <a:spcPts val="0"/>
              </a:spcBef>
              <a:buNone/>
              <a:defRPr sz="1800" b="0" i="0" u="none" strike="noStrike" cap="none">
                <a:solidFill>
                  <a:schemeClr val="lt1"/>
                </a:solidFill>
                <a:latin typeface="Century Schoolbook"/>
                <a:ea typeface="Century Schoolbook"/>
                <a:cs typeface="Century Schoolbook"/>
                <a:sym typeface="Century Schoolbook"/>
              </a:defRPr>
            </a:lvl5pPr>
            <a:lvl6pPr marL="2286000" marR="0" lvl="5" indent="0" algn="l" rtl="0">
              <a:spcBef>
                <a:spcPts val="0"/>
              </a:spcBef>
              <a:buNone/>
              <a:defRPr sz="1800" b="0" i="0" u="none" strike="noStrike" cap="none">
                <a:solidFill>
                  <a:schemeClr val="lt1"/>
                </a:solidFill>
                <a:latin typeface="Century Schoolbook"/>
                <a:ea typeface="Century Schoolbook"/>
                <a:cs typeface="Century Schoolbook"/>
                <a:sym typeface="Century Schoolbook"/>
              </a:defRPr>
            </a:lvl6pPr>
            <a:lvl7pPr marL="2743200" marR="0" lvl="6" indent="0" algn="l" rtl="0">
              <a:spcBef>
                <a:spcPts val="0"/>
              </a:spcBef>
              <a:buNone/>
              <a:defRPr sz="1800" b="0" i="0" u="none" strike="noStrike" cap="none">
                <a:solidFill>
                  <a:schemeClr val="lt1"/>
                </a:solidFill>
                <a:latin typeface="Century Schoolbook"/>
                <a:ea typeface="Century Schoolbook"/>
                <a:cs typeface="Century Schoolbook"/>
                <a:sym typeface="Century Schoolbook"/>
              </a:defRPr>
            </a:lvl7pPr>
            <a:lvl8pPr marL="3200400" marR="0" lvl="7" indent="0" algn="l" rtl="0">
              <a:spcBef>
                <a:spcPts val="0"/>
              </a:spcBef>
              <a:buNone/>
              <a:defRPr sz="1800" b="0" i="0" u="none" strike="noStrike" cap="none">
                <a:solidFill>
                  <a:schemeClr val="lt1"/>
                </a:solidFill>
                <a:latin typeface="Century Schoolbook"/>
                <a:ea typeface="Century Schoolbook"/>
                <a:cs typeface="Century Schoolbook"/>
                <a:sym typeface="Century Schoolbook"/>
              </a:defRPr>
            </a:lvl8pPr>
            <a:lvl9pPr marL="3657600" marR="0" lvl="8" indent="0" algn="l" rtl="0">
              <a:spcBef>
                <a:spcPts val="0"/>
              </a:spcBef>
              <a:buNone/>
              <a:defRPr sz="1800" b="0" i="0" u="none" strike="noStrike" cap="none">
                <a:solidFill>
                  <a:schemeClr val="lt1"/>
                </a:solidFill>
                <a:latin typeface="Century Schoolbook"/>
                <a:ea typeface="Century Schoolbook"/>
                <a:cs typeface="Century Schoolbook"/>
                <a:sym typeface="Century Schoolbook"/>
              </a:defRPr>
            </a:lvl9pPr>
          </a:lstStyle>
          <a:p>
            <a:endParaRPr/>
          </a:p>
        </p:txBody>
      </p:sp>
      <p:sp>
        <p:nvSpPr>
          <p:cNvPr id="82" name="Shape 82"/>
          <p:cNvSpPr txBox="1">
            <a:spLocks noGrp="1"/>
          </p:cNvSpPr>
          <p:nvPr>
            <p:ph type="sldNum" idx="12"/>
          </p:nvPr>
        </p:nvSpPr>
        <p:spPr>
          <a:xfrm>
            <a:off x="8172450" y="6559360"/>
            <a:ext cx="914400" cy="244474"/>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fld id="{00000000-1234-1234-1234-123412341234}" type="slidenum">
              <a:rPr lang="es-ES" sz="1200">
                <a:solidFill>
                  <a:schemeClr val="lt2"/>
                </a:solidFill>
                <a:latin typeface="Century Schoolbook"/>
                <a:ea typeface="Century Schoolbook"/>
                <a:cs typeface="Century Schoolbook"/>
                <a:sym typeface="Century Schoolbook"/>
              </a:rPr>
              <a:t>‹#›</a:t>
            </a:fld>
            <a:endParaRPr lang="es-ES" sz="1200">
              <a:solidFill>
                <a:schemeClr val="lt2"/>
              </a:solidFill>
              <a:latin typeface="Century Schoolbook"/>
              <a:ea typeface="Century Schoolbook"/>
              <a:cs typeface="Century Schoolbook"/>
              <a:sym typeface="Century Schoolbook"/>
            </a:endParaRPr>
          </a:p>
        </p:txBody>
      </p:sp>
      <p:sp>
        <p:nvSpPr>
          <p:cNvPr id="83" name="Shape 83"/>
          <p:cNvSpPr txBox="1">
            <a:spLocks noGrp="1"/>
          </p:cNvSpPr>
          <p:nvPr>
            <p:ph type="ftr" idx="11"/>
          </p:nvPr>
        </p:nvSpPr>
        <p:spPr>
          <a:xfrm>
            <a:off x="2995652" y="6558153"/>
            <a:ext cx="4648199" cy="246887"/>
          </a:xfrm>
          <a:prstGeom prst="rect">
            <a:avLst/>
          </a:prstGeom>
          <a:noFill/>
          <a:ln>
            <a:noFill/>
          </a:ln>
        </p:spPr>
        <p:txBody>
          <a:bodyPr lIns="91425" tIns="91425" rIns="91425" bIns="91425" anchor="b" anchorCtr="0"/>
          <a:lstStyle>
            <a:lvl1pPr marL="0" marR="0" lvl="0" indent="0" algn="ctr" rtl="0">
              <a:spcBef>
                <a:spcPts val="0"/>
              </a:spcBef>
              <a:buNone/>
              <a:defRPr sz="1200">
                <a:solidFill>
                  <a:schemeClr val="lt2"/>
                </a:solidFill>
                <a:latin typeface="Century Schoolbook"/>
                <a:ea typeface="Century Schoolbook"/>
                <a:cs typeface="Century Schoolbook"/>
                <a:sym typeface="Century Schoolbook"/>
              </a:defRPr>
            </a:lvl1pPr>
            <a:lvl2pPr marL="457200" marR="0" lvl="1" indent="0" algn="l" rtl="0">
              <a:spcBef>
                <a:spcPts val="0"/>
              </a:spcBef>
              <a:buNone/>
              <a:defRPr sz="1800" b="0" i="0" u="none" strike="noStrike" cap="none">
                <a:solidFill>
                  <a:schemeClr val="lt1"/>
                </a:solidFill>
                <a:latin typeface="Century Schoolbook"/>
                <a:ea typeface="Century Schoolbook"/>
                <a:cs typeface="Century Schoolbook"/>
                <a:sym typeface="Century Schoolbook"/>
              </a:defRPr>
            </a:lvl2pPr>
            <a:lvl3pPr marL="914400" marR="0" lvl="2" indent="0" algn="l" rtl="0">
              <a:spcBef>
                <a:spcPts val="0"/>
              </a:spcBef>
              <a:buNone/>
              <a:defRPr sz="1800" b="0" i="0" u="none" strike="noStrike" cap="none">
                <a:solidFill>
                  <a:schemeClr val="lt1"/>
                </a:solidFill>
                <a:latin typeface="Century Schoolbook"/>
                <a:ea typeface="Century Schoolbook"/>
                <a:cs typeface="Century Schoolbook"/>
                <a:sym typeface="Century Schoolbook"/>
              </a:defRPr>
            </a:lvl3pPr>
            <a:lvl4pPr marL="1371600" marR="0" lvl="3" indent="0" algn="l" rtl="0">
              <a:spcBef>
                <a:spcPts val="0"/>
              </a:spcBef>
              <a:buNone/>
              <a:defRPr sz="1800" b="0" i="0" u="none" strike="noStrike" cap="none">
                <a:solidFill>
                  <a:schemeClr val="lt1"/>
                </a:solidFill>
                <a:latin typeface="Century Schoolbook"/>
                <a:ea typeface="Century Schoolbook"/>
                <a:cs typeface="Century Schoolbook"/>
                <a:sym typeface="Century Schoolbook"/>
              </a:defRPr>
            </a:lvl4pPr>
            <a:lvl5pPr marL="1828800" marR="0" lvl="4" indent="0" algn="l" rtl="0">
              <a:spcBef>
                <a:spcPts val="0"/>
              </a:spcBef>
              <a:buNone/>
              <a:defRPr sz="1800" b="0" i="0" u="none" strike="noStrike" cap="none">
                <a:solidFill>
                  <a:schemeClr val="lt1"/>
                </a:solidFill>
                <a:latin typeface="Century Schoolbook"/>
                <a:ea typeface="Century Schoolbook"/>
                <a:cs typeface="Century Schoolbook"/>
                <a:sym typeface="Century Schoolbook"/>
              </a:defRPr>
            </a:lvl5pPr>
            <a:lvl6pPr marL="2286000" marR="0" lvl="5" indent="0" algn="l" rtl="0">
              <a:spcBef>
                <a:spcPts val="0"/>
              </a:spcBef>
              <a:buNone/>
              <a:defRPr sz="1800" b="0" i="0" u="none" strike="noStrike" cap="none">
                <a:solidFill>
                  <a:schemeClr val="lt1"/>
                </a:solidFill>
                <a:latin typeface="Century Schoolbook"/>
                <a:ea typeface="Century Schoolbook"/>
                <a:cs typeface="Century Schoolbook"/>
                <a:sym typeface="Century Schoolbook"/>
              </a:defRPr>
            </a:lvl6pPr>
            <a:lvl7pPr marL="2743200" marR="0" lvl="6" indent="0" algn="l" rtl="0">
              <a:spcBef>
                <a:spcPts val="0"/>
              </a:spcBef>
              <a:buNone/>
              <a:defRPr sz="1800" b="0" i="0" u="none" strike="noStrike" cap="none">
                <a:solidFill>
                  <a:schemeClr val="lt1"/>
                </a:solidFill>
                <a:latin typeface="Century Schoolbook"/>
                <a:ea typeface="Century Schoolbook"/>
                <a:cs typeface="Century Schoolbook"/>
                <a:sym typeface="Century Schoolbook"/>
              </a:defRPr>
            </a:lvl7pPr>
            <a:lvl8pPr marL="3200400" marR="0" lvl="7" indent="0" algn="l" rtl="0">
              <a:spcBef>
                <a:spcPts val="0"/>
              </a:spcBef>
              <a:buNone/>
              <a:defRPr sz="1800" b="0" i="0" u="none" strike="noStrike" cap="none">
                <a:solidFill>
                  <a:schemeClr val="lt1"/>
                </a:solidFill>
                <a:latin typeface="Century Schoolbook"/>
                <a:ea typeface="Century Schoolbook"/>
                <a:cs typeface="Century Schoolbook"/>
                <a:sym typeface="Century Schoolbook"/>
              </a:defRPr>
            </a:lvl8pPr>
            <a:lvl9pPr marL="3657600" marR="0" lvl="8" indent="0" algn="l" rtl="0">
              <a:spcBef>
                <a:spcPts val="0"/>
              </a:spcBef>
              <a:buNone/>
              <a:defRPr sz="1800" b="0" i="0" u="none" strike="noStrike" cap="none">
                <a:solidFill>
                  <a:schemeClr val="lt1"/>
                </a:solidFill>
                <a:latin typeface="Century Schoolbook"/>
                <a:ea typeface="Century Schoolbook"/>
                <a:cs typeface="Century Schoolbook"/>
                <a:sym typeface="Century Schoolbook"/>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3: en vertical con títulos">
    <p:spTree>
      <p:nvGrpSpPr>
        <p:cNvPr id="1" name="Shape 84"/>
        <p:cNvGrpSpPr/>
        <p:nvPr/>
      </p:nvGrpSpPr>
      <p:grpSpPr>
        <a:xfrm>
          <a:off x="0" y="0"/>
          <a:ext cx="0" cy="0"/>
          <a:chOff x="0" y="0"/>
          <a:chExt cx="0" cy="0"/>
        </a:xfrm>
      </p:grpSpPr>
      <p:sp>
        <p:nvSpPr>
          <p:cNvPr id="85" name="Shape 85"/>
          <p:cNvSpPr>
            <a:spLocks noGrp="1"/>
          </p:cNvSpPr>
          <p:nvPr>
            <p:ph type="pic" idx="2"/>
          </p:nvPr>
        </p:nvSpPr>
        <p:spPr>
          <a:xfrm>
            <a:off x="228600" y="1066800"/>
            <a:ext cx="2743199" cy="3657600"/>
          </a:xfrm>
          <a:prstGeom prst="rect">
            <a:avLst/>
          </a:prstGeom>
          <a:noFill/>
          <a:ln w="38100" cap="sq" cmpd="sng">
            <a:solidFill>
              <a:schemeClr val="lt1"/>
            </a:solidFill>
            <a:prstDash val="solid"/>
            <a:miter/>
            <a:headEnd type="none" w="med" len="med"/>
            <a:tailEnd type="none" w="med" len="med"/>
          </a:ln>
          <a:effectLst>
            <a:outerShdw blurRad="50799" dist="50800" dir="2700000" algn="tl" rotWithShape="0">
              <a:srgbClr val="000000">
                <a:alpha val="49803"/>
              </a:srgbClr>
            </a:outerShdw>
          </a:effectLst>
        </p:spPr>
        <p:txBody>
          <a:bodyPr lIns="91425" tIns="91425" rIns="91425" bIns="91425" anchor="t" anchorCtr="0"/>
          <a:lstStyle>
            <a:lvl1pPr marL="0" marR="0" lvl="0" indent="0" algn="ctr" rtl="0">
              <a:spcBef>
                <a:spcPts val="480"/>
              </a:spcBef>
              <a:buClr>
                <a:schemeClr val="lt1"/>
              </a:buClr>
              <a:buFont typeface="Century Schoolbook"/>
              <a:buNone/>
              <a:defRPr sz="2400" b="0" i="0" u="none" strike="noStrike" cap="none">
                <a:solidFill>
                  <a:schemeClr val="lt1"/>
                </a:solidFill>
                <a:latin typeface="Century Schoolbook"/>
                <a:ea typeface="Century Schoolbook"/>
                <a:cs typeface="Century Schoolbook"/>
                <a:sym typeface="Century Schoolbook"/>
              </a:defRPr>
            </a:lvl1pPr>
            <a:lvl2pPr marL="742950" marR="0" lvl="1" indent="-133350" algn="l" rtl="0">
              <a:spcBef>
                <a:spcPts val="480"/>
              </a:spcBef>
              <a:buClr>
                <a:schemeClr val="lt1"/>
              </a:buClr>
              <a:buSzPct val="100000"/>
              <a:buFont typeface="Century Schoolbook"/>
              <a:buChar char="–"/>
              <a:defRPr sz="2400" b="0" i="0" u="none" strike="noStrike" cap="none">
                <a:solidFill>
                  <a:schemeClr val="lt1"/>
                </a:solidFill>
                <a:latin typeface="Century Schoolbook"/>
                <a:ea typeface="Century Schoolbook"/>
                <a:cs typeface="Century Schoolbook"/>
                <a:sym typeface="Century Schoolbook"/>
              </a:defRPr>
            </a:lvl2pPr>
            <a:lvl3pPr marL="1143000" marR="0" lvl="2" indent="-101600" algn="l" rtl="0">
              <a:spcBef>
                <a:spcPts val="400"/>
              </a:spcBef>
              <a:buClr>
                <a:schemeClr val="lt1"/>
              </a:buClr>
              <a:buSzPct val="100000"/>
              <a:buFont typeface="Century Schoolbook"/>
              <a:buChar char="•"/>
              <a:defRPr sz="2000" b="0" i="0" u="none" strike="noStrike" cap="none">
                <a:solidFill>
                  <a:schemeClr val="lt1"/>
                </a:solidFill>
                <a:latin typeface="Century Schoolbook"/>
                <a:ea typeface="Century Schoolbook"/>
                <a:cs typeface="Century Schoolbook"/>
                <a:sym typeface="Century Schoolbook"/>
              </a:defRPr>
            </a:lvl3pPr>
            <a:lvl4pPr marL="1600200" marR="0" lvl="3" indent="-114300" algn="l" rtl="0">
              <a:spcBef>
                <a:spcPts val="360"/>
              </a:spcBef>
              <a:buClr>
                <a:schemeClr val="lt1"/>
              </a:buClr>
              <a:buSzPct val="100000"/>
              <a:buFont typeface="Century Schoolbook"/>
              <a:buChar char="–"/>
              <a:defRPr sz="1800" b="0" i="0" u="none" strike="noStrike" cap="none">
                <a:solidFill>
                  <a:schemeClr val="lt1"/>
                </a:solidFill>
                <a:latin typeface="Century Schoolbook"/>
                <a:ea typeface="Century Schoolbook"/>
                <a:cs typeface="Century Schoolbook"/>
                <a:sym typeface="Century Schoolbook"/>
              </a:defRPr>
            </a:lvl4pPr>
            <a:lvl5pPr marL="2057400" marR="0" lvl="4" indent="-127000" algn="l" rtl="0">
              <a:spcBef>
                <a:spcPts val="320"/>
              </a:spcBef>
              <a:buClr>
                <a:schemeClr val="lt1"/>
              </a:buClr>
              <a:buSzPct val="100000"/>
              <a:buFont typeface="Century Schoolbook"/>
              <a:buChar char="»"/>
              <a:defRPr sz="1600" b="0" i="0" u="none" strike="noStrike" cap="none">
                <a:solidFill>
                  <a:schemeClr val="lt1"/>
                </a:solidFill>
                <a:latin typeface="Century Schoolbook"/>
                <a:ea typeface="Century Schoolbook"/>
                <a:cs typeface="Century Schoolbook"/>
                <a:sym typeface="Century Schoolbook"/>
              </a:defRPr>
            </a:lvl5pPr>
            <a:lvl6pPr marL="2514600" marR="0" lvl="5" indent="-101600" algn="l" rtl="0">
              <a:spcBef>
                <a:spcPts val="400"/>
              </a:spcBef>
              <a:buClr>
                <a:schemeClr val="lt1"/>
              </a:buClr>
              <a:buSzPct val="100000"/>
              <a:buFont typeface="Century Schoolbook"/>
              <a:buChar char="•"/>
              <a:defRPr sz="2000" b="0" i="0" u="none" strike="noStrike" cap="none">
                <a:solidFill>
                  <a:schemeClr val="lt1"/>
                </a:solidFill>
                <a:latin typeface="Century Schoolbook"/>
                <a:ea typeface="Century Schoolbook"/>
                <a:cs typeface="Century Schoolbook"/>
                <a:sym typeface="Century Schoolbook"/>
              </a:defRPr>
            </a:lvl6pPr>
            <a:lvl7pPr marL="2971800" marR="0" lvl="6" indent="-101600" algn="l" rtl="0">
              <a:spcBef>
                <a:spcPts val="400"/>
              </a:spcBef>
              <a:buClr>
                <a:schemeClr val="lt1"/>
              </a:buClr>
              <a:buSzPct val="100000"/>
              <a:buFont typeface="Century Schoolbook"/>
              <a:buChar char="•"/>
              <a:defRPr sz="2000" b="0" i="0" u="none" strike="noStrike" cap="none">
                <a:solidFill>
                  <a:schemeClr val="lt1"/>
                </a:solidFill>
                <a:latin typeface="Century Schoolbook"/>
                <a:ea typeface="Century Schoolbook"/>
                <a:cs typeface="Century Schoolbook"/>
                <a:sym typeface="Century Schoolbook"/>
              </a:defRPr>
            </a:lvl7pPr>
            <a:lvl8pPr marL="3429000" marR="0" lvl="7" indent="-101600" algn="l" rtl="0">
              <a:spcBef>
                <a:spcPts val="400"/>
              </a:spcBef>
              <a:buClr>
                <a:schemeClr val="lt1"/>
              </a:buClr>
              <a:buSzPct val="100000"/>
              <a:buFont typeface="Century Schoolbook"/>
              <a:buChar char="•"/>
              <a:defRPr sz="2000" b="0" i="0" u="none" strike="noStrike" cap="none">
                <a:solidFill>
                  <a:schemeClr val="lt1"/>
                </a:solidFill>
                <a:latin typeface="Century Schoolbook"/>
                <a:ea typeface="Century Schoolbook"/>
                <a:cs typeface="Century Schoolbook"/>
                <a:sym typeface="Century Schoolbook"/>
              </a:defRPr>
            </a:lvl8pPr>
            <a:lvl9pPr marL="3886200" marR="0" lvl="8" indent="-101600" algn="l" rtl="0">
              <a:spcBef>
                <a:spcPts val="400"/>
              </a:spcBef>
              <a:buClr>
                <a:schemeClr val="lt1"/>
              </a:buClr>
              <a:buSzPct val="100000"/>
              <a:buFont typeface="Century Schoolbook"/>
              <a:buChar char="•"/>
              <a:defRPr sz="2000" b="0" i="0" u="none" strike="noStrike" cap="none">
                <a:solidFill>
                  <a:schemeClr val="lt1"/>
                </a:solidFill>
                <a:latin typeface="Century Schoolbook"/>
                <a:ea typeface="Century Schoolbook"/>
                <a:cs typeface="Century Schoolbook"/>
                <a:sym typeface="Century Schoolbook"/>
              </a:defRPr>
            </a:lvl9pPr>
          </a:lstStyle>
          <a:p>
            <a:endParaRPr/>
          </a:p>
        </p:txBody>
      </p:sp>
      <p:sp>
        <p:nvSpPr>
          <p:cNvPr id="86" name="Shape 86"/>
          <p:cNvSpPr>
            <a:spLocks noGrp="1"/>
          </p:cNvSpPr>
          <p:nvPr>
            <p:ph type="pic" idx="3"/>
          </p:nvPr>
        </p:nvSpPr>
        <p:spPr>
          <a:xfrm>
            <a:off x="3200400" y="1066800"/>
            <a:ext cx="2743199" cy="3657600"/>
          </a:xfrm>
          <a:prstGeom prst="rect">
            <a:avLst/>
          </a:prstGeom>
          <a:noFill/>
          <a:ln w="38100" cap="sq" cmpd="sng">
            <a:solidFill>
              <a:schemeClr val="lt1"/>
            </a:solidFill>
            <a:prstDash val="solid"/>
            <a:miter/>
            <a:headEnd type="none" w="med" len="med"/>
            <a:tailEnd type="none" w="med" len="med"/>
          </a:ln>
          <a:effectLst>
            <a:outerShdw blurRad="50799" dist="50800" dir="2700000" algn="tl" rotWithShape="0">
              <a:srgbClr val="000000">
                <a:alpha val="49803"/>
              </a:srgbClr>
            </a:outerShdw>
          </a:effectLst>
        </p:spPr>
        <p:txBody>
          <a:bodyPr lIns="91425" tIns="91425" rIns="91425" bIns="91425" anchor="t" anchorCtr="0"/>
          <a:lstStyle>
            <a:lvl1pPr marL="0" marR="0" lvl="0" indent="0" algn="ctr" rtl="0">
              <a:spcBef>
                <a:spcPts val="480"/>
              </a:spcBef>
              <a:buClr>
                <a:schemeClr val="lt1"/>
              </a:buClr>
              <a:buFont typeface="Century Schoolbook"/>
              <a:buNone/>
              <a:defRPr sz="2400" b="0" i="0" u="none" strike="noStrike" cap="none">
                <a:solidFill>
                  <a:schemeClr val="lt1"/>
                </a:solidFill>
                <a:latin typeface="Century Schoolbook"/>
                <a:ea typeface="Century Schoolbook"/>
                <a:cs typeface="Century Schoolbook"/>
                <a:sym typeface="Century Schoolbook"/>
              </a:defRPr>
            </a:lvl1pPr>
            <a:lvl2pPr marL="742950" marR="0" lvl="1" indent="-133350" algn="l" rtl="0">
              <a:spcBef>
                <a:spcPts val="480"/>
              </a:spcBef>
              <a:buClr>
                <a:schemeClr val="lt1"/>
              </a:buClr>
              <a:buSzPct val="100000"/>
              <a:buFont typeface="Century Schoolbook"/>
              <a:buChar char="–"/>
              <a:defRPr sz="2400" b="0" i="0" u="none" strike="noStrike" cap="none">
                <a:solidFill>
                  <a:schemeClr val="lt1"/>
                </a:solidFill>
                <a:latin typeface="Century Schoolbook"/>
                <a:ea typeface="Century Schoolbook"/>
                <a:cs typeface="Century Schoolbook"/>
                <a:sym typeface="Century Schoolbook"/>
              </a:defRPr>
            </a:lvl2pPr>
            <a:lvl3pPr marL="1143000" marR="0" lvl="2" indent="-101600" algn="l" rtl="0">
              <a:spcBef>
                <a:spcPts val="400"/>
              </a:spcBef>
              <a:buClr>
                <a:schemeClr val="lt1"/>
              </a:buClr>
              <a:buSzPct val="100000"/>
              <a:buFont typeface="Century Schoolbook"/>
              <a:buChar char="•"/>
              <a:defRPr sz="2000" b="0" i="0" u="none" strike="noStrike" cap="none">
                <a:solidFill>
                  <a:schemeClr val="lt1"/>
                </a:solidFill>
                <a:latin typeface="Century Schoolbook"/>
                <a:ea typeface="Century Schoolbook"/>
                <a:cs typeface="Century Schoolbook"/>
                <a:sym typeface="Century Schoolbook"/>
              </a:defRPr>
            </a:lvl3pPr>
            <a:lvl4pPr marL="1600200" marR="0" lvl="3" indent="-114300" algn="l" rtl="0">
              <a:spcBef>
                <a:spcPts val="360"/>
              </a:spcBef>
              <a:buClr>
                <a:schemeClr val="lt1"/>
              </a:buClr>
              <a:buSzPct val="100000"/>
              <a:buFont typeface="Century Schoolbook"/>
              <a:buChar char="–"/>
              <a:defRPr sz="1800" b="0" i="0" u="none" strike="noStrike" cap="none">
                <a:solidFill>
                  <a:schemeClr val="lt1"/>
                </a:solidFill>
                <a:latin typeface="Century Schoolbook"/>
                <a:ea typeface="Century Schoolbook"/>
                <a:cs typeface="Century Schoolbook"/>
                <a:sym typeface="Century Schoolbook"/>
              </a:defRPr>
            </a:lvl4pPr>
            <a:lvl5pPr marL="2057400" marR="0" lvl="4" indent="-127000" algn="l" rtl="0">
              <a:spcBef>
                <a:spcPts val="320"/>
              </a:spcBef>
              <a:buClr>
                <a:schemeClr val="lt1"/>
              </a:buClr>
              <a:buSzPct val="100000"/>
              <a:buFont typeface="Century Schoolbook"/>
              <a:buChar char="»"/>
              <a:defRPr sz="1600" b="0" i="0" u="none" strike="noStrike" cap="none">
                <a:solidFill>
                  <a:schemeClr val="lt1"/>
                </a:solidFill>
                <a:latin typeface="Century Schoolbook"/>
                <a:ea typeface="Century Schoolbook"/>
                <a:cs typeface="Century Schoolbook"/>
                <a:sym typeface="Century Schoolbook"/>
              </a:defRPr>
            </a:lvl5pPr>
            <a:lvl6pPr marL="2514600" marR="0" lvl="5" indent="-101600" algn="l" rtl="0">
              <a:spcBef>
                <a:spcPts val="400"/>
              </a:spcBef>
              <a:buClr>
                <a:schemeClr val="lt1"/>
              </a:buClr>
              <a:buSzPct val="100000"/>
              <a:buFont typeface="Century Schoolbook"/>
              <a:buChar char="•"/>
              <a:defRPr sz="2000" b="0" i="0" u="none" strike="noStrike" cap="none">
                <a:solidFill>
                  <a:schemeClr val="lt1"/>
                </a:solidFill>
                <a:latin typeface="Century Schoolbook"/>
                <a:ea typeface="Century Schoolbook"/>
                <a:cs typeface="Century Schoolbook"/>
                <a:sym typeface="Century Schoolbook"/>
              </a:defRPr>
            </a:lvl6pPr>
            <a:lvl7pPr marL="2971800" marR="0" lvl="6" indent="-101600" algn="l" rtl="0">
              <a:spcBef>
                <a:spcPts val="400"/>
              </a:spcBef>
              <a:buClr>
                <a:schemeClr val="lt1"/>
              </a:buClr>
              <a:buSzPct val="100000"/>
              <a:buFont typeface="Century Schoolbook"/>
              <a:buChar char="•"/>
              <a:defRPr sz="2000" b="0" i="0" u="none" strike="noStrike" cap="none">
                <a:solidFill>
                  <a:schemeClr val="lt1"/>
                </a:solidFill>
                <a:latin typeface="Century Schoolbook"/>
                <a:ea typeface="Century Schoolbook"/>
                <a:cs typeface="Century Schoolbook"/>
                <a:sym typeface="Century Schoolbook"/>
              </a:defRPr>
            </a:lvl7pPr>
            <a:lvl8pPr marL="3429000" marR="0" lvl="7" indent="-101600" algn="l" rtl="0">
              <a:spcBef>
                <a:spcPts val="400"/>
              </a:spcBef>
              <a:buClr>
                <a:schemeClr val="lt1"/>
              </a:buClr>
              <a:buSzPct val="100000"/>
              <a:buFont typeface="Century Schoolbook"/>
              <a:buChar char="•"/>
              <a:defRPr sz="2000" b="0" i="0" u="none" strike="noStrike" cap="none">
                <a:solidFill>
                  <a:schemeClr val="lt1"/>
                </a:solidFill>
                <a:latin typeface="Century Schoolbook"/>
                <a:ea typeface="Century Schoolbook"/>
                <a:cs typeface="Century Schoolbook"/>
                <a:sym typeface="Century Schoolbook"/>
              </a:defRPr>
            </a:lvl8pPr>
            <a:lvl9pPr marL="3886200" marR="0" lvl="8" indent="-101600" algn="l" rtl="0">
              <a:spcBef>
                <a:spcPts val="400"/>
              </a:spcBef>
              <a:buClr>
                <a:schemeClr val="lt1"/>
              </a:buClr>
              <a:buSzPct val="100000"/>
              <a:buFont typeface="Century Schoolbook"/>
              <a:buChar char="•"/>
              <a:defRPr sz="2000" b="0" i="0" u="none" strike="noStrike" cap="none">
                <a:solidFill>
                  <a:schemeClr val="lt1"/>
                </a:solidFill>
                <a:latin typeface="Century Schoolbook"/>
                <a:ea typeface="Century Schoolbook"/>
                <a:cs typeface="Century Schoolbook"/>
                <a:sym typeface="Century Schoolbook"/>
              </a:defRPr>
            </a:lvl9pPr>
          </a:lstStyle>
          <a:p>
            <a:endParaRPr/>
          </a:p>
        </p:txBody>
      </p:sp>
      <p:sp>
        <p:nvSpPr>
          <p:cNvPr id="87" name="Shape 87"/>
          <p:cNvSpPr>
            <a:spLocks noGrp="1"/>
          </p:cNvSpPr>
          <p:nvPr>
            <p:ph type="pic" idx="4"/>
          </p:nvPr>
        </p:nvSpPr>
        <p:spPr>
          <a:xfrm>
            <a:off x="6172200" y="1066800"/>
            <a:ext cx="2743199" cy="3657600"/>
          </a:xfrm>
          <a:prstGeom prst="rect">
            <a:avLst/>
          </a:prstGeom>
          <a:noFill/>
          <a:ln w="38100" cap="sq" cmpd="sng">
            <a:solidFill>
              <a:schemeClr val="lt1"/>
            </a:solidFill>
            <a:prstDash val="solid"/>
            <a:miter/>
            <a:headEnd type="none" w="med" len="med"/>
            <a:tailEnd type="none" w="med" len="med"/>
          </a:ln>
          <a:effectLst>
            <a:outerShdw blurRad="50799" dist="50800" dir="2700000" algn="tl" rotWithShape="0">
              <a:srgbClr val="000000">
                <a:alpha val="49803"/>
              </a:srgbClr>
            </a:outerShdw>
          </a:effectLst>
        </p:spPr>
        <p:txBody>
          <a:bodyPr lIns="91425" tIns="91425" rIns="91425" bIns="91425" anchor="t" anchorCtr="0"/>
          <a:lstStyle>
            <a:lvl1pPr marL="0" marR="0" lvl="0" indent="0" algn="ctr" rtl="0">
              <a:spcBef>
                <a:spcPts val="480"/>
              </a:spcBef>
              <a:buClr>
                <a:schemeClr val="lt1"/>
              </a:buClr>
              <a:buFont typeface="Century Schoolbook"/>
              <a:buNone/>
              <a:defRPr sz="2400" b="0" i="0" u="none" strike="noStrike" cap="none">
                <a:solidFill>
                  <a:schemeClr val="lt1"/>
                </a:solidFill>
                <a:latin typeface="Century Schoolbook"/>
                <a:ea typeface="Century Schoolbook"/>
                <a:cs typeface="Century Schoolbook"/>
                <a:sym typeface="Century Schoolbook"/>
              </a:defRPr>
            </a:lvl1pPr>
            <a:lvl2pPr marL="742950" marR="0" lvl="1" indent="-133350" algn="l" rtl="0">
              <a:spcBef>
                <a:spcPts val="480"/>
              </a:spcBef>
              <a:buClr>
                <a:schemeClr val="lt1"/>
              </a:buClr>
              <a:buSzPct val="100000"/>
              <a:buFont typeface="Century Schoolbook"/>
              <a:buChar char="–"/>
              <a:defRPr sz="2400" b="0" i="0" u="none" strike="noStrike" cap="none">
                <a:solidFill>
                  <a:schemeClr val="lt1"/>
                </a:solidFill>
                <a:latin typeface="Century Schoolbook"/>
                <a:ea typeface="Century Schoolbook"/>
                <a:cs typeface="Century Schoolbook"/>
                <a:sym typeface="Century Schoolbook"/>
              </a:defRPr>
            </a:lvl2pPr>
            <a:lvl3pPr marL="1143000" marR="0" lvl="2" indent="-101600" algn="l" rtl="0">
              <a:spcBef>
                <a:spcPts val="400"/>
              </a:spcBef>
              <a:buClr>
                <a:schemeClr val="lt1"/>
              </a:buClr>
              <a:buSzPct val="100000"/>
              <a:buFont typeface="Century Schoolbook"/>
              <a:buChar char="•"/>
              <a:defRPr sz="2000" b="0" i="0" u="none" strike="noStrike" cap="none">
                <a:solidFill>
                  <a:schemeClr val="lt1"/>
                </a:solidFill>
                <a:latin typeface="Century Schoolbook"/>
                <a:ea typeface="Century Schoolbook"/>
                <a:cs typeface="Century Schoolbook"/>
                <a:sym typeface="Century Schoolbook"/>
              </a:defRPr>
            </a:lvl3pPr>
            <a:lvl4pPr marL="1600200" marR="0" lvl="3" indent="-114300" algn="l" rtl="0">
              <a:spcBef>
                <a:spcPts val="360"/>
              </a:spcBef>
              <a:buClr>
                <a:schemeClr val="lt1"/>
              </a:buClr>
              <a:buSzPct val="100000"/>
              <a:buFont typeface="Century Schoolbook"/>
              <a:buChar char="–"/>
              <a:defRPr sz="1800" b="0" i="0" u="none" strike="noStrike" cap="none">
                <a:solidFill>
                  <a:schemeClr val="lt1"/>
                </a:solidFill>
                <a:latin typeface="Century Schoolbook"/>
                <a:ea typeface="Century Schoolbook"/>
                <a:cs typeface="Century Schoolbook"/>
                <a:sym typeface="Century Schoolbook"/>
              </a:defRPr>
            </a:lvl4pPr>
            <a:lvl5pPr marL="2057400" marR="0" lvl="4" indent="-127000" algn="l" rtl="0">
              <a:spcBef>
                <a:spcPts val="320"/>
              </a:spcBef>
              <a:buClr>
                <a:schemeClr val="lt1"/>
              </a:buClr>
              <a:buSzPct val="100000"/>
              <a:buFont typeface="Century Schoolbook"/>
              <a:buChar char="»"/>
              <a:defRPr sz="1600" b="0" i="0" u="none" strike="noStrike" cap="none">
                <a:solidFill>
                  <a:schemeClr val="lt1"/>
                </a:solidFill>
                <a:latin typeface="Century Schoolbook"/>
                <a:ea typeface="Century Schoolbook"/>
                <a:cs typeface="Century Schoolbook"/>
                <a:sym typeface="Century Schoolbook"/>
              </a:defRPr>
            </a:lvl5pPr>
            <a:lvl6pPr marL="2514600" marR="0" lvl="5" indent="-101600" algn="l" rtl="0">
              <a:spcBef>
                <a:spcPts val="400"/>
              </a:spcBef>
              <a:buClr>
                <a:schemeClr val="lt1"/>
              </a:buClr>
              <a:buSzPct val="100000"/>
              <a:buFont typeface="Century Schoolbook"/>
              <a:buChar char="•"/>
              <a:defRPr sz="2000" b="0" i="0" u="none" strike="noStrike" cap="none">
                <a:solidFill>
                  <a:schemeClr val="lt1"/>
                </a:solidFill>
                <a:latin typeface="Century Schoolbook"/>
                <a:ea typeface="Century Schoolbook"/>
                <a:cs typeface="Century Schoolbook"/>
                <a:sym typeface="Century Schoolbook"/>
              </a:defRPr>
            </a:lvl6pPr>
            <a:lvl7pPr marL="2971800" marR="0" lvl="6" indent="-101600" algn="l" rtl="0">
              <a:spcBef>
                <a:spcPts val="400"/>
              </a:spcBef>
              <a:buClr>
                <a:schemeClr val="lt1"/>
              </a:buClr>
              <a:buSzPct val="100000"/>
              <a:buFont typeface="Century Schoolbook"/>
              <a:buChar char="•"/>
              <a:defRPr sz="2000" b="0" i="0" u="none" strike="noStrike" cap="none">
                <a:solidFill>
                  <a:schemeClr val="lt1"/>
                </a:solidFill>
                <a:latin typeface="Century Schoolbook"/>
                <a:ea typeface="Century Schoolbook"/>
                <a:cs typeface="Century Schoolbook"/>
                <a:sym typeface="Century Schoolbook"/>
              </a:defRPr>
            </a:lvl7pPr>
            <a:lvl8pPr marL="3429000" marR="0" lvl="7" indent="-101600" algn="l" rtl="0">
              <a:spcBef>
                <a:spcPts val="400"/>
              </a:spcBef>
              <a:buClr>
                <a:schemeClr val="lt1"/>
              </a:buClr>
              <a:buSzPct val="100000"/>
              <a:buFont typeface="Century Schoolbook"/>
              <a:buChar char="•"/>
              <a:defRPr sz="2000" b="0" i="0" u="none" strike="noStrike" cap="none">
                <a:solidFill>
                  <a:schemeClr val="lt1"/>
                </a:solidFill>
                <a:latin typeface="Century Schoolbook"/>
                <a:ea typeface="Century Schoolbook"/>
                <a:cs typeface="Century Schoolbook"/>
                <a:sym typeface="Century Schoolbook"/>
              </a:defRPr>
            </a:lvl8pPr>
            <a:lvl9pPr marL="3886200" marR="0" lvl="8" indent="-101600" algn="l" rtl="0">
              <a:spcBef>
                <a:spcPts val="400"/>
              </a:spcBef>
              <a:buClr>
                <a:schemeClr val="lt1"/>
              </a:buClr>
              <a:buSzPct val="100000"/>
              <a:buFont typeface="Century Schoolbook"/>
              <a:buChar char="•"/>
              <a:defRPr sz="2000" b="0" i="0" u="none" strike="noStrike" cap="none">
                <a:solidFill>
                  <a:schemeClr val="lt1"/>
                </a:solidFill>
                <a:latin typeface="Century Schoolbook"/>
                <a:ea typeface="Century Schoolbook"/>
                <a:cs typeface="Century Schoolbook"/>
                <a:sym typeface="Century Schoolbook"/>
              </a:defRPr>
            </a:lvl9pPr>
          </a:lstStyle>
          <a:p>
            <a:endParaRPr/>
          </a:p>
        </p:txBody>
      </p:sp>
      <p:sp>
        <p:nvSpPr>
          <p:cNvPr id="88" name="Shape 88"/>
          <p:cNvSpPr txBox="1">
            <a:spLocks noGrp="1"/>
          </p:cNvSpPr>
          <p:nvPr>
            <p:ph type="body" idx="1"/>
          </p:nvPr>
        </p:nvSpPr>
        <p:spPr>
          <a:xfrm>
            <a:off x="228600" y="4876800"/>
            <a:ext cx="2743199" cy="1447800"/>
          </a:xfrm>
          <a:prstGeom prst="rect">
            <a:avLst/>
          </a:prstGeom>
          <a:noFill/>
          <a:ln>
            <a:noFill/>
          </a:ln>
        </p:spPr>
        <p:txBody>
          <a:bodyPr lIns="91425" tIns="91425" rIns="91425" bIns="91425" anchor="t" anchorCtr="0"/>
          <a:lstStyle>
            <a:lvl1pPr marL="0" marR="0" lvl="0" indent="0" algn="l" rtl="0">
              <a:spcBef>
                <a:spcPts val="360"/>
              </a:spcBef>
              <a:buClr>
                <a:schemeClr val="lt1"/>
              </a:buClr>
              <a:buFont typeface="Century Schoolbook"/>
              <a:buNone/>
              <a:defRPr sz="1800" b="0" i="0" u="none" strike="noStrike" cap="none">
                <a:solidFill>
                  <a:schemeClr val="lt1"/>
                </a:solidFill>
                <a:latin typeface="Century Schoolbook"/>
                <a:ea typeface="Century Schoolbook"/>
                <a:cs typeface="Century Schoolbook"/>
                <a:sym typeface="Century Schoolbook"/>
              </a:defRPr>
            </a:lvl1pPr>
            <a:lvl2pPr marL="742950" marR="0" lvl="1" indent="-133350" algn="l" rtl="0">
              <a:spcBef>
                <a:spcPts val="480"/>
              </a:spcBef>
              <a:buClr>
                <a:schemeClr val="lt1"/>
              </a:buClr>
              <a:buSzPct val="100000"/>
              <a:buFont typeface="Century Schoolbook"/>
              <a:buChar char="–"/>
              <a:defRPr sz="2400" b="0" i="0" u="none" strike="noStrike" cap="none">
                <a:solidFill>
                  <a:schemeClr val="lt1"/>
                </a:solidFill>
                <a:latin typeface="Century Schoolbook"/>
                <a:ea typeface="Century Schoolbook"/>
                <a:cs typeface="Century Schoolbook"/>
                <a:sym typeface="Century Schoolbook"/>
              </a:defRPr>
            </a:lvl2pPr>
            <a:lvl3pPr marL="1143000" marR="0" lvl="2" indent="-101600" algn="l" rtl="0">
              <a:spcBef>
                <a:spcPts val="400"/>
              </a:spcBef>
              <a:buClr>
                <a:schemeClr val="lt1"/>
              </a:buClr>
              <a:buSzPct val="100000"/>
              <a:buFont typeface="Century Schoolbook"/>
              <a:buChar char="•"/>
              <a:defRPr sz="2000" b="0" i="0" u="none" strike="noStrike" cap="none">
                <a:solidFill>
                  <a:schemeClr val="lt1"/>
                </a:solidFill>
                <a:latin typeface="Century Schoolbook"/>
                <a:ea typeface="Century Schoolbook"/>
                <a:cs typeface="Century Schoolbook"/>
                <a:sym typeface="Century Schoolbook"/>
              </a:defRPr>
            </a:lvl3pPr>
            <a:lvl4pPr marL="1600200" marR="0" lvl="3" indent="-114300" algn="l" rtl="0">
              <a:spcBef>
                <a:spcPts val="360"/>
              </a:spcBef>
              <a:buClr>
                <a:schemeClr val="lt1"/>
              </a:buClr>
              <a:buSzPct val="100000"/>
              <a:buFont typeface="Century Schoolbook"/>
              <a:buChar char="–"/>
              <a:defRPr sz="1800" b="0" i="0" u="none" strike="noStrike" cap="none">
                <a:solidFill>
                  <a:schemeClr val="lt1"/>
                </a:solidFill>
                <a:latin typeface="Century Schoolbook"/>
                <a:ea typeface="Century Schoolbook"/>
                <a:cs typeface="Century Schoolbook"/>
                <a:sym typeface="Century Schoolbook"/>
              </a:defRPr>
            </a:lvl4pPr>
            <a:lvl5pPr marL="2057400" marR="0" lvl="4" indent="-127000" algn="l" rtl="0">
              <a:spcBef>
                <a:spcPts val="320"/>
              </a:spcBef>
              <a:buClr>
                <a:schemeClr val="lt1"/>
              </a:buClr>
              <a:buSzPct val="100000"/>
              <a:buFont typeface="Century Schoolbook"/>
              <a:buChar char="»"/>
              <a:defRPr sz="1600" b="0" i="0" u="none" strike="noStrike" cap="none">
                <a:solidFill>
                  <a:schemeClr val="lt1"/>
                </a:solidFill>
                <a:latin typeface="Century Schoolbook"/>
                <a:ea typeface="Century Schoolbook"/>
                <a:cs typeface="Century Schoolbook"/>
                <a:sym typeface="Century Schoolbook"/>
              </a:defRPr>
            </a:lvl5pPr>
            <a:lvl6pPr marL="2514600" marR="0" lvl="5" indent="-101600" algn="l" rtl="0">
              <a:spcBef>
                <a:spcPts val="400"/>
              </a:spcBef>
              <a:buClr>
                <a:schemeClr val="lt1"/>
              </a:buClr>
              <a:buSzPct val="100000"/>
              <a:buFont typeface="Century Schoolbook"/>
              <a:buChar char="•"/>
              <a:defRPr sz="2000" b="0" i="0" u="none" strike="noStrike" cap="none">
                <a:solidFill>
                  <a:schemeClr val="lt1"/>
                </a:solidFill>
                <a:latin typeface="Century Schoolbook"/>
                <a:ea typeface="Century Schoolbook"/>
                <a:cs typeface="Century Schoolbook"/>
                <a:sym typeface="Century Schoolbook"/>
              </a:defRPr>
            </a:lvl6pPr>
            <a:lvl7pPr marL="2971800" marR="0" lvl="6" indent="-101600" algn="l" rtl="0">
              <a:spcBef>
                <a:spcPts val="400"/>
              </a:spcBef>
              <a:buClr>
                <a:schemeClr val="lt1"/>
              </a:buClr>
              <a:buSzPct val="100000"/>
              <a:buFont typeface="Century Schoolbook"/>
              <a:buChar char="•"/>
              <a:defRPr sz="2000" b="0" i="0" u="none" strike="noStrike" cap="none">
                <a:solidFill>
                  <a:schemeClr val="lt1"/>
                </a:solidFill>
                <a:latin typeface="Century Schoolbook"/>
                <a:ea typeface="Century Schoolbook"/>
                <a:cs typeface="Century Schoolbook"/>
                <a:sym typeface="Century Schoolbook"/>
              </a:defRPr>
            </a:lvl7pPr>
            <a:lvl8pPr marL="3429000" marR="0" lvl="7" indent="-101600" algn="l" rtl="0">
              <a:spcBef>
                <a:spcPts val="400"/>
              </a:spcBef>
              <a:buClr>
                <a:schemeClr val="lt1"/>
              </a:buClr>
              <a:buSzPct val="100000"/>
              <a:buFont typeface="Century Schoolbook"/>
              <a:buChar char="•"/>
              <a:defRPr sz="2000" b="0" i="0" u="none" strike="noStrike" cap="none">
                <a:solidFill>
                  <a:schemeClr val="lt1"/>
                </a:solidFill>
                <a:latin typeface="Century Schoolbook"/>
                <a:ea typeface="Century Schoolbook"/>
                <a:cs typeface="Century Schoolbook"/>
                <a:sym typeface="Century Schoolbook"/>
              </a:defRPr>
            </a:lvl8pPr>
            <a:lvl9pPr marL="3886200" marR="0" lvl="8" indent="-101600" algn="l" rtl="0">
              <a:spcBef>
                <a:spcPts val="400"/>
              </a:spcBef>
              <a:buClr>
                <a:schemeClr val="lt1"/>
              </a:buClr>
              <a:buSzPct val="100000"/>
              <a:buFont typeface="Century Schoolbook"/>
              <a:buChar char="•"/>
              <a:defRPr sz="2000" b="0" i="0" u="none" strike="noStrike" cap="none">
                <a:solidFill>
                  <a:schemeClr val="lt1"/>
                </a:solidFill>
                <a:latin typeface="Century Schoolbook"/>
                <a:ea typeface="Century Schoolbook"/>
                <a:cs typeface="Century Schoolbook"/>
                <a:sym typeface="Century Schoolbook"/>
              </a:defRPr>
            </a:lvl9pPr>
          </a:lstStyle>
          <a:p>
            <a:endParaRPr/>
          </a:p>
        </p:txBody>
      </p:sp>
      <p:sp>
        <p:nvSpPr>
          <p:cNvPr id="89" name="Shape 89"/>
          <p:cNvSpPr txBox="1">
            <a:spLocks noGrp="1"/>
          </p:cNvSpPr>
          <p:nvPr>
            <p:ph type="body" idx="5"/>
          </p:nvPr>
        </p:nvSpPr>
        <p:spPr>
          <a:xfrm>
            <a:off x="3200400" y="4876800"/>
            <a:ext cx="2743199" cy="1447800"/>
          </a:xfrm>
          <a:prstGeom prst="rect">
            <a:avLst/>
          </a:prstGeom>
          <a:noFill/>
          <a:ln>
            <a:noFill/>
          </a:ln>
        </p:spPr>
        <p:txBody>
          <a:bodyPr lIns="91425" tIns="91425" rIns="91425" bIns="91425" anchor="t" anchorCtr="0"/>
          <a:lstStyle>
            <a:lvl1pPr marL="0" marR="0" lvl="0" indent="0" algn="l" rtl="0">
              <a:spcBef>
                <a:spcPts val="360"/>
              </a:spcBef>
              <a:buClr>
                <a:schemeClr val="lt1"/>
              </a:buClr>
              <a:buFont typeface="Century Schoolbook"/>
              <a:buNone/>
              <a:defRPr sz="1800" b="0" i="0" u="none" strike="noStrike" cap="none">
                <a:solidFill>
                  <a:schemeClr val="lt1"/>
                </a:solidFill>
                <a:latin typeface="Century Schoolbook"/>
                <a:ea typeface="Century Schoolbook"/>
                <a:cs typeface="Century Schoolbook"/>
                <a:sym typeface="Century Schoolbook"/>
              </a:defRPr>
            </a:lvl1pPr>
            <a:lvl2pPr marL="742950" marR="0" lvl="1" indent="-133350" algn="l" rtl="0">
              <a:spcBef>
                <a:spcPts val="480"/>
              </a:spcBef>
              <a:buClr>
                <a:schemeClr val="lt1"/>
              </a:buClr>
              <a:buSzPct val="100000"/>
              <a:buFont typeface="Century Schoolbook"/>
              <a:buChar char="–"/>
              <a:defRPr sz="2400" b="0" i="0" u="none" strike="noStrike" cap="none">
                <a:solidFill>
                  <a:schemeClr val="lt1"/>
                </a:solidFill>
                <a:latin typeface="Century Schoolbook"/>
                <a:ea typeface="Century Schoolbook"/>
                <a:cs typeface="Century Schoolbook"/>
                <a:sym typeface="Century Schoolbook"/>
              </a:defRPr>
            </a:lvl2pPr>
            <a:lvl3pPr marL="1143000" marR="0" lvl="2" indent="-101600" algn="l" rtl="0">
              <a:spcBef>
                <a:spcPts val="400"/>
              </a:spcBef>
              <a:buClr>
                <a:schemeClr val="lt1"/>
              </a:buClr>
              <a:buSzPct val="100000"/>
              <a:buFont typeface="Century Schoolbook"/>
              <a:buChar char="•"/>
              <a:defRPr sz="2000" b="0" i="0" u="none" strike="noStrike" cap="none">
                <a:solidFill>
                  <a:schemeClr val="lt1"/>
                </a:solidFill>
                <a:latin typeface="Century Schoolbook"/>
                <a:ea typeface="Century Schoolbook"/>
                <a:cs typeface="Century Schoolbook"/>
                <a:sym typeface="Century Schoolbook"/>
              </a:defRPr>
            </a:lvl3pPr>
            <a:lvl4pPr marL="1600200" marR="0" lvl="3" indent="-114300" algn="l" rtl="0">
              <a:spcBef>
                <a:spcPts val="360"/>
              </a:spcBef>
              <a:buClr>
                <a:schemeClr val="lt1"/>
              </a:buClr>
              <a:buSzPct val="100000"/>
              <a:buFont typeface="Century Schoolbook"/>
              <a:buChar char="–"/>
              <a:defRPr sz="1800" b="0" i="0" u="none" strike="noStrike" cap="none">
                <a:solidFill>
                  <a:schemeClr val="lt1"/>
                </a:solidFill>
                <a:latin typeface="Century Schoolbook"/>
                <a:ea typeface="Century Schoolbook"/>
                <a:cs typeface="Century Schoolbook"/>
                <a:sym typeface="Century Schoolbook"/>
              </a:defRPr>
            </a:lvl4pPr>
            <a:lvl5pPr marL="2057400" marR="0" lvl="4" indent="-127000" algn="l" rtl="0">
              <a:spcBef>
                <a:spcPts val="320"/>
              </a:spcBef>
              <a:buClr>
                <a:schemeClr val="lt1"/>
              </a:buClr>
              <a:buSzPct val="100000"/>
              <a:buFont typeface="Century Schoolbook"/>
              <a:buChar char="»"/>
              <a:defRPr sz="1600" b="0" i="0" u="none" strike="noStrike" cap="none">
                <a:solidFill>
                  <a:schemeClr val="lt1"/>
                </a:solidFill>
                <a:latin typeface="Century Schoolbook"/>
                <a:ea typeface="Century Schoolbook"/>
                <a:cs typeface="Century Schoolbook"/>
                <a:sym typeface="Century Schoolbook"/>
              </a:defRPr>
            </a:lvl5pPr>
            <a:lvl6pPr marL="2514600" marR="0" lvl="5" indent="-101600" algn="l" rtl="0">
              <a:spcBef>
                <a:spcPts val="400"/>
              </a:spcBef>
              <a:buClr>
                <a:schemeClr val="lt1"/>
              </a:buClr>
              <a:buSzPct val="100000"/>
              <a:buFont typeface="Century Schoolbook"/>
              <a:buChar char="•"/>
              <a:defRPr sz="2000" b="0" i="0" u="none" strike="noStrike" cap="none">
                <a:solidFill>
                  <a:schemeClr val="lt1"/>
                </a:solidFill>
                <a:latin typeface="Century Schoolbook"/>
                <a:ea typeface="Century Schoolbook"/>
                <a:cs typeface="Century Schoolbook"/>
                <a:sym typeface="Century Schoolbook"/>
              </a:defRPr>
            </a:lvl6pPr>
            <a:lvl7pPr marL="2971800" marR="0" lvl="6" indent="-101600" algn="l" rtl="0">
              <a:spcBef>
                <a:spcPts val="400"/>
              </a:spcBef>
              <a:buClr>
                <a:schemeClr val="lt1"/>
              </a:buClr>
              <a:buSzPct val="100000"/>
              <a:buFont typeface="Century Schoolbook"/>
              <a:buChar char="•"/>
              <a:defRPr sz="2000" b="0" i="0" u="none" strike="noStrike" cap="none">
                <a:solidFill>
                  <a:schemeClr val="lt1"/>
                </a:solidFill>
                <a:latin typeface="Century Schoolbook"/>
                <a:ea typeface="Century Schoolbook"/>
                <a:cs typeface="Century Schoolbook"/>
                <a:sym typeface="Century Schoolbook"/>
              </a:defRPr>
            </a:lvl7pPr>
            <a:lvl8pPr marL="3429000" marR="0" lvl="7" indent="-101600" algn="l" rtl="0">
              <a:spcBef>
                <a:spcPts val="400"/>
              </a:spcBef>
              <a:buClr>
                <a:schemeClr val="lt1"/>
              </a:buClr>
              <a:buSzPct val="100000"/>
              <a:buFont typeface="Century Schoolbook"/>
              <a:buChar char="•"/>
              <a:defRPr sz="2000" b="0" i="0" u="none" strike="noStrike" cap="none">
                <a:solidFill>
                  <a:schemeClr val="lt1"/>
                </a:solidFill>
                <a:latin typeface="Century Schoolbook"/>
                <a:ea typeface="Century Schoolbook"/>
                <a:cs typeface="Century Schoolbook"/>
                <a:sym typeface="Century Schoolbook"/>
              </a:defRPr>
            </a:lvl8pPr>
            <a:lvl9pPr marL="3886200" marR="0" lvl="8" indent="-101600" algn="l" rtl="0">
              <a:spcBef>
                <a:spcPts val="400"/>
              </a:spcBef>
              <a:buClr>
                <a:schemeClr val="lt1"/>
              </a:buClr>
              <a:buSzPct val="100000"/>
              <a:buFont typeface="Century Schoolbook"/>
              <a:buChar char="•"/>
              <a:defRPr sz="2000" b="0" i="0" u="none" strike="noStrike" cap="none">
                <a:solidFill>
                  <a:schemeClr val="lt1"/>
                </a:solidFill>
                <a:latin typeface="Century Schoolbook"/>
                <a:ea typeface="Century Schoolbook"/>
                <a:cs typeface="Century Schoolbook"/>
                <a:sym typeface="Century Schoolbook"/>
              </a:defRPr>
            </a:lvl9pPr>
          </a:lstStyle>
          <a:p>
            <a:endParaRPr/>
          </a:p>
        </p:txBody>
      </p:sp>
      <p:sp>
        <p:nvSpPr>
          <p:cNvPr id="90" name="Shape 90"/>
          <p:cNvSpPr txBox="1">
            <a:spLocks noGrp="1"/>
          </p:cNvSpPr>
          <p:nvPr>
            <p:ph type="body" idx="6"/>
          </p:nvPr>
        </p:nvSpPr>
        <p:spPr>
          <a:xfrm>
            <a:off x="6172200" y="4876800"/>
            <a:ext cx="2743199" cy="1447800"/>
          </a:xfrm>
          <a:prstGeom prst="rect">
            <a:avLst/>
          </a:prstGeom>
          <a:noFill/>
          <a:ln>
            <a:noFill/>
          </a:ln>
        </p:spPr>
        <p:txBody>
          <a:bodyPr lIns="91425" tIns="91425" rIns="91425" bIns="91425" anchor="t" anchorCtr="0"/>
          <a:lstStyle>
            <a:lvl1pPr marL="0" marR="0" lvl="0" indent="0" algn="l" rtl="0">
              <a:spcBef>
                <a:spcPts val="360"/>
              </a:spcBef>
              <a:buClr>
                <a:schemeClr val="lt1"/>
              </a:buClr>
              <a:buFont typeface="Century Schoolbook"/>
              <a:buNone/>
              <a:defRPr sz="1800" b="0" i="0" u="none" strike="noStrike" cap="none">
                <a:solidFill>
                  <a:schemeClr val="lt1"/>
                </a:solidFill>
                <a:latin typeface="Century Schoolbook"/>
                <a:ea typeface="Century Schoolbook"/>
                <a:cs typeface="Century Schoolbook"/>
                <a:sym typeface="Century Schoolbook"/>
              </a:defRPr>
            </a:lvl1pPr>
            <a:lvl2pPr marL="742950" marR="0" lvl="1" indent="-133350" algn="l" rtl="0">
              <a:spcBef>
                <a:spcPts val="480"/>
              </a:spcBef>
              <a:buClr>
                <a:schemeClr val="lt1"/>
              </a:buClr>
              <a:buSzPct val="100000"/>
              <a:buFont typeface="Century Schoolbook"/>
              <a:buChar char="–"/>
              <a:defRPr sz="2400" b="0" i="0" u="none" strike="noStrike" cap="none">
                <a:solidFill>
                  <a:schemeClr val="lt1"/>
                </a:solidFill>
                <a:latin typeface="Century Schoolbook"/>
                <a:ea typeface="Century Schoolbook"/>
                <a:cs typeface="Century Schoolbook"/>
                <a:sym typeface="Century Schoolbook"/>
              </a:defRPr>
            </a:lvl2pPr>
            <a:lvl3pPr marL="1143000" marR="0" lvl="2" indent="-101600" algn="l" rtl="0">
              <a:spcBef>
                <a:spcPts val="400"/>
              </a:spcBef>
              <a:buClr>
                <a:schemeClr val="lt1"/>
              </a:buClr>
              <a:buSzPct val="100000"/>
              <a:buFont typeface="Century Schoolbook"/>
              <a:buChar char="•"/>
              <a:defRPr sz="2000" b="0" i="0" u="none" strike="noStrike" cap="none">
                <a:solidFill>
                  <a:schemeClr val="lt1"/>
                </a:solidFill>
                <a:latin typeface="Century Schoolbook"/>
                <a:ea typeface="Century Schoolbook"/>
                <a:cs typeface="Century Schoolbook"/>
                <a:sym typeface="Century Schoolbook"/>
              </a:defRPr>
            </a:lvl3pPr>
            <a:lvl4pPr marL="1600200" marR="0" lvl="3" indent="-114300" algn="l" rtl="0">
              <a:spcBef>
                <a:spcPts val="360"/>
              </a:spcBef>
              <a:buClr>
                <a:schemeClr val="lt1"/>
              </a:buClr>
              <a:buSzPct val="100000"/>
              <a:buFont typeface="Century Schoolbook"/>
              <a:buChar char="–"/>
              <a:defRPr sz="1800" b="0" i="0" u="none" strike="noStrike" cap="none">
                <a:solidFill>
                  <a:schemeClr val="lt1"/>
                </a:solidFill>
                <a:latin typeface="Century Schoolbook"/>
                <a:ea typeface="Century Schoolbook"/>
                <a:cs typeface="Century Schoolbook"/>
                <a:sym typeface="Century Schoolbook"/>
              </a:defRPr>
            </a:lvl4pPr>
            <a:lvl5pPr marL="2057400" marR="0" lvl="4" indent="-127000" algn="l" rtl="0">
              <a:spcBef>
                <a:spcPts val="320"/>
              </a:spcBef>
              <a:buClr>
                <a:schemeClr val="lt1"/>
              </a:buClr>
              <a:buSzPct val="100000"/>
              <a:buFont typeface="Century Schoolbook"/>
              <a:buChar char="»"/>
              <a:defRPr sz="1600" b="0" i="0" u="none" strike="noStrike" cap="none">
                <a:solidFill>
                  <a:schemeClr val="lt1"/>
                </a:solidFill>
                <a:latin typeface="Century Schoolbook"/>
                <a:ea typeface="Century Schoolbook"/>
                <a:cs typeface="Century Schoolbook"/>
                <a:sym typeface="Century Schoolbook"/>
              </a:defRPr>
            </a:lvl5pPr>
            <a:lvl6pPr marL="2514600" marR="0" lvl="5" indent="-101600" algn="l" rtl="0">
              <a:spcBef>
                <a:spcPts val="400"/>
              </a:spcBef>
              <a:buClr>
                <a:schemeClr val="lt1"/>
              </a:buClr>
              <a:buSzPct val="100000"/>
              <a:buFont typeface="Century Schoolbook"/>
              <a:buChar char="•"/>
              <a:defRPr sz="2000" b="0" i="0" u="none" strike="noStrike" cap="none">
                <a:solidFill>
                  <a:schemeClr val="lt1"/>
                </a:solidFill>
                <a:latin typeface="Century Schoolbook"/>
                <a:ea typeface="Century Schoolbook"/>
                <a:cs typeface="Century Schoolbook"/>
                <a:sym typeface="Century Schoolbook"/>
              </a:defRPr>
            </a:lvl6pPr>
            <a:lvl7pPr marL="2971800" marR="0" lvl="6" indent="-101600" algn="l" rtl="0">
              <a:spcBef>
                <a:spcPts val="400"/>
              </a:spcBef>
              <a:buClr>
                <a:schemeClr val="lt1"/>
              </a:buClr>
              <a:buSzPct val="100000"/>
              <a:buFont typeface="Century Schoolbook"/>
              <a:buChar char="•"/>
              <a:defRPr sz="2000" b="0" i="0" u="none" strike="noStrike" cap="none">
                <a:solidFill>
                  <a:schemeClr val="lt1"/>
                </a:solidFill>
                <a:latin typeface="Century Schoolbook"/>
                <a:ea typeface="Century Schoolbook"/>
                <a:cs typeface="Century Schoolbook"/>
                <a:sym typeface="Century Schoolbook"/>
              </a:defRPr>
            </a:lvl7pPr>
            <a:lvl8pPr marL="3429000" marR="0" lvl="7" indent="-101600" algn="l" rtl="0">
              <a:spcBef>
                <a:spcPts val="400"/>
              </a:spcBef>
              <a:buClr>
                <a:schemeClr val="lt1"/>
              </a:buClr>
              <a:buSzPct val="100000"/>
              <a:buFont typeface="Century Schoolbook"/>
              <a:buChar char="•"/>
              <a:defRPr sz="2000" b="0" i="0" u="none" strike="noStrike" cap="none">
                <a:solidFill>
                  <a:schemeClr val="lt1"/>
                </a:solidFill>
                <a:latin typeface="Century Schoolbook"/>
                <a:ea typeface="Century Schoolbook"/>
                <a:cs typeface="Century Schoolbook"/>
                <a:sym typeface="Century Schoolbook"/>
              </a:defRPr>
            </a:lvl8pPr>
            <a:lvl9pPr marL="3886200" marR="0" lvl="8" indent="-101600" algn="l" rtl="0">
              <a:spcBef>
                <a:spcPts val="400"/>
              </a:spcBef>
              <a:buClr>
                <a:schemeClr val="lt1"/>
              </a:buClr>
              <a:buSzPct val="100000"/>
              <a:buFont typeface="Century Schoolbook"/>
              <a:buChar char="•"/>
              <a:defRPr sz="2000" b="0" i="0" u="none" strike="noStrike" cap="none">
                <a:solidFill>
                  <a:schemeClr val="lt1"/>
                </a:solidFill>
                <a:latin typeface="Century Schoolbook"/>
                <a:ea typeface="Century Schoolbook"/>
                <a:cs typeface="Century Schoolbook"/>
                <a:sym typeface="Century Schoolbook"/>
              </a:defRPr>
            </a:lvl9pPr>
          </a:lstStyle>
          <a:p>
            <a:endParaRPr/>
          </a:p>
        </p:txBody>
      </p:sp>
      <p:sp>
        <p:nvSpPr>
          <p:cNvPr id="91" name="Shape 91"/>
          <p:cNvSpPr txBox="1">
            <a:spLocks noGrp="1"/>
          </p:cNvSpPr>
          <p:nvPr>
            <p:ph type="dt" idx="10"/>
          </p:nvPr>
        </p:nvSpPr>
        <p:spPr>
          <a:xfrm>
            <a:off x="66675" y="6559360"/>
            <a:ext cx="2438399" cy="244474"/>
          </a:xfrm>
          <a:prstGeom prst="rect">
            <a:avLst/>
          </a:prstGeom>
          <a:noFill/>
          <a:ln>
            <a:noFill/>
          </a:ln>
        </p:spPr>
        <p:txBody>
          <a:bodyPr lIns="91425" tIns="91425" rIns="91425" bIns="91425" anchor="b" anchorCtr="0"/>
          <a:lstStyle>
            <a:lvl1pPr marL="0" marR="0" lvl="0" indent="0" algn="l" rtl="0">
              <a:spcBef>
                <a:spcPts val="0"/>
              </a:spcBef>
              <a:buNone/>
              <a:defRPr sz="1200">
                <a:solidFill>
                  <a:schemeClr val="lt2"/>
                </a:solidFill>
                <a:latin typeface="Century Schoolbook"/>
                <a:ea typeface="Century Schoolbook"/>
                <a:cs typeface="Century Schoolbook"/>
                <a:sym typeface="Century Schoolbook"/>
              </a:defRPr>
            </a:lvl1pPr>
            <a:lvl2pPr marL="457200" marR="0" lvl="1" indent="0" algn="l" rtl="0">
              <a:spcBef>
                <a:spcPts val="0"/>
              </a:spcBef>
              <a:buNone/>
              <a:defRPr sz="1800" b="0" i="0" u="none" strike="noStrike" cap="none">
                <a:solidFill>
                  <a:schemeClr val="lt1"/>
                </a:solidFill>
                <a:latin typeface="Century Schoolbook"/>
                <a:ea typeface="Century Schoolbook"/>
                <a:cs typeface="Century Schoolbook"/>
                <a:sym typeface="Century Schoolbook"/>
              </a:defRPr>
            </a:lvl2pPr>
            <a:lvl3pPr marL="914400" marR="0" lvl="2" indent="0" algn="l" rtl="0">
              <a:spcBef>
                <a:spcPts val="0"/>
              </a:spcBef>
              <a:buNone/>
              <a:defRPr sz="1800" b="0" i="0" u="none" strike="noStrike" cap="none">
                <a:solidFill>
                  <a:schemeClr val="lt1"/>
                </a:solidFill>
                <a:latin typeface="Century Schoolbook"/>
                <a:ea typeface="Century Schoolbook"/>
                <a:cs typeface="Century Schoolbook"/>
                <a:sym typeface="Century Schoolbook"/>
              </a:defRPr>
            </a:lvl3pPr>
            <a:lvl4pPr marL="1371600" marR="0" lvl="3" indent="0" algn="l" rtl="0">
              <a:spcBef>
                <a:spcPts val="0"/>
              </a:spcBef>
              <a:buNone/>
              <a:defRPr sz="1800" b="0" i="0" u="none" strike="noStrike" cap="none">
                <a:solidFill>
                  <a:schemeClr val="lt1"/>
                </a:solidFill>
                <a:latin typeface="Century Schoolbook"/>
                <a:ea typeface="Century Schoolbook"/>
                <a:cs typeface="Century Schoolbook"/>
                <a:sym typeface="Century Schoolbook"/>
              </a:defRPr>
            </a:lvl4pPr>
            <a:lvl5pPr marL="1828800" marR="0" lvl="4" indent="0" algn="l" rtl="0">
              <a:spcBef>
                <a:spcPts val="0"/>
              </a:spcBef>
              <a:buNone/>
              <a:defRPr sz="1800" b="0" i="0" u="none" strike="noStrike" cap="none">
                <a:solidFill>
                  <a:schemeClr val="lt1"/>
                </a:solidFill>
                <a:latin typeface="Century Schoolbook"/>
                <a:ea typeface="Century Schoolbook"/>
                <a:cs typeface="Century Schoolbook"/>
                <a:sym typeface="Century Schoolbook"/>
              </a:defRPr>
            </a:lvl5pPr>
            <a:lvl6pPr marL="2286000" marR="0" lvl="5" indent="0" algn="l" rtl="0">
              <a:spcBef>
                <a:spcPts val="0"/>
              </a:spcBef>
              <a:buNone/>
              <a:defRPr sz="1800" b="0" i="0" u="none" strike="noStrike" cap="none">
                <a:solidFill>
                  <a:schemeClr val="lt1"/>
                </a:solidFill>
                <a:latin typeface="Century Schoolbook"/>
                <a:ea typeface="Century Schoolbook"/>
                <a:cs typeface="Century Schoolbook"/>
                <a:sym typeface="Century Schoolbook"/>
              </a:defRPr>
            </a:lvl6pPr>
            <a:lvl7pPr marL="2743200" marR="0" lvl="6" indent="0" algn="l" rtl="0">
              <a:spcBef>
                <a:spcPts val="0"/>
              </a:spcBef>
              <a:buNone/>
              <a:defRPr sz="1800" b="0" i="0" u="none" strike="noStrike" cap="none">
                <a:solidFill>
                  <a:schemeClr val="lt1"/>
                </a:solidFill>
                <a:latin typeface="Century Schoolbook"/>
                <a:ea typeface="Century Schoolbook"/>
                <a:cs typeface="Century Schoolbook"/>
                <a:sym typeface="Century Schoolbook"/>
              </a:defRPr>
            </a:lvl7pPr>
            <a:lvl8pPr marL="3200400" marR="0" lvl="7" indent="0" algn="l" rtl="0">
              <a:spcBef>
                <a:spcPts val="0"/>
              </a:spcBef>
              <a:buNone/>
              <a:defRPr sz="1800" b="0" i="0" u="none" strike="noStrike" cap="none">
                <a:solidFill>
                  <a:schemeClr val="lt1"/>
                </a:solidFill>
                <a:latin typeface="Century Schoolbook"/>
                <a:ea typeface="Century Schoolbook"/>
                <a:cs typeface="Century Schoolbook"/>
                <a:sym typeface="Century Schoolbook"/>
              </a:defRPr>
            </a:lvl8pPr>
            <a:lvl9pPr marL="3657600" marR="0" lvl="8" indent="0" algn="l" rtl="0">
              <a:spcBef>
                <a:spcPts val="0"/>
              </a:spcBef>
              <a:buNone/>
              <a:defRPr sz="1800" b="0" i="0" u="none" strike="noStrike" cap="none">
                <a:solidFill>
                  <a:schemeClr val="lt1"/>
                </a:solidFill>
                <a:latin typeface="Century Schoolbook"/>
                <a:ea typeface="Century Schoolbook"/>
                <a:cs typeface="Century Schoolbook"/>
                <a:sym typeface="Century Schoolbook"/>
              </a:defRPr>
            </a:lvl9pPr>
          </a:lstStyle>
          <a:p>
            <a:endParaRPr/>
          </a:p>
        </p:txBody>
      </p:sp>
      <p:sp>
        <p:nvSpPr>
          <p:cNvPr id="92" name="Shape 92"/>
          <p:cNvSpPr txBox="1">
            <a:spLocks noGrp="1"/>
          </p:cNvSpPr>
          <p:nvPr>
            <p:ph type="sldNum" idx="12"/>
          </p:nvPr>
        </p:nvSpPr>
        <p:spPr>
          <a:xfrm>
            <a:off x="8172450" y="6559360"/>
            <a:ext cx="914400" cy="244474"/>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fld id="{00000000-1234-1234-1234-123412341234}" type="slidenum">
              <a:rPr lang="es-ES" sz="1200">
                <a:solidFill>
                  <a:schemeClr val="lt2"/>
                </a:solidFill>
                <a:latin typeface="Century Schoolbook"/>
                <a:ea typeface="Century Schoolbook"/>
                <a:cs typeface="Century Schoolbook"/>
                <a:sym typeface="Century Schoolbook"/>
              </a:rPr>
              <a:t>‹#›</a:t>
            </a:fld>
            <a:endParaRPr lang="es-ES" sz="1200">
              <a:solidFill>
                <a:schemeClr val="lt2"/>
              </a:solidFill>
              <a:latin typeface="Century Schoolbook"/>
              <a:ea typeface="Century Schoolbook"/>
              <a:cs typeface="Century Schoolbook"/>
              <a:sym typeface="Century Schoolbook"/>
            </a:endParaRPr>
          </a:p>
        </p:txBody>
      </p:sp>
      <p:sp>
        <p:nvSpPr>
          <p:cNvPr id="93" name="Shape 93"/>
          <p:cNvSpPr txBox="1">
            <a:spLocks noGrp="1"/>
          </p:cNvSpPr>
          <p:nvPr>
            <p:ph type="ftr" idx="11"/>
          </p:nvPr>
        </p:nvSpPr>
        <p:spPr>
          <a:xfrm>
            <a:off x="2995652" y="6558153"/>
            <a:ext cx="4648199" cy="246887"/>
          </a:xfrm>
          <a:prstGeom prst="rect">
            <a:avLst/>
          </a:prstGeom>
          <a:noFill/>
          <a:ln>
            <a:noFill/>
          </a:ln>
        </p:spPr>
        <p:txBody>
          <a:bodyPr lIns="91425" tIns="91425" rIns="91425" bIns="91425" anchor="b" anchorCtr="0"/>
          <a:lstStyle>
            <a:lvl1pPr marL="0" marR="0" lvl="0" indent="0" algn="ctr" rtl="0">
              <a:spcBef>
                <a:spcPts val="0"/>
              </a:spcBef>
              <a:buNone/>
              <a:defRPr sz="1200">
                <a:solidFill>
                  <a:schemeClr val="lt2"/>
                </a:solidFill>
                <a:latin typeface="Century Schoolbook"/>
                <a:ea typeface="Century Schoolbook"/>
                <a:cs typeface="Century Schoolbook"/>
                <a:sym typeface="Century Schoolbook"/>
              </a:defRPr>
            </a:lvl1pPr>
            <a:lvl2pPr marL="457200" marR="0" lvl="1" indent="0" algn="l" rtl="0">
              <a:spcBef>
                <a:spcPts val="0"/>
              </a:spcBef>
              <a:buNone/>
              <a:defRPr sz="1800" b="0" i="0" u="none" strike="noStrike" cap="none">
                <a:solidFill>
                  <a:schemeClr val="lt1"/>
                </a:solidFill>
                <a:latin typeface="Century Schoolbook"/>
                <a:ea typeface="Century Schoolbook"/>
                <a:cs typeface="Century Schoolbook"/>
                <a:sym typeface="Century Schoolbook"/>
              </a:defRPr>
            </a:lvl2pPr>
            <a:lvl3pPr marL="914400" marR="0" lvl="2" indent="0" algn="l" rtl="0">
              <a:spcBef>
                <a:spcPts val="0"/>
              </a:spcBef>
              <a:buNone/>
              <a:defRPr sz="1800" b="0" i="0" u="none" strike="noStrike" cap="none">
                <a:solidFill>
                  <a:schemeClr val="lt1"/>
                </a:solidFill>
                <a:latin typeface="Century Schoolbook"/>
                <a:ea typeface="Century Schoolbook"/>
                <a:cs typeface="Century Schoolbook"/>
                <a:sym typeface="Century Schoolbook"/>
              </a:defRPr>
            </a:lvl3pPr>
            <a:lvl4pPr marL="1371600" marR="0" lvl="3" indent="0" algn="l" rtl="0">
              <a:spcBef>
                <a:spcPts val="0"/>
              </a:spcBef>
              <a:buNone/>
              <a:defRPr sz="1800" b="0" i="0" u="none" strike="noStrike" cap="none">
                <a:solidFill>
                  <a:schemeClr val="lt1"/>
                </a:solidFill>
                <a:latin typeface="Century Schoolbook"/>
                <a:ea typeface="Century Schoolbook"/>
                <a:cs typeface="Century Schoolbook"/>
                <a:sym typeface="Century Schoolbook"/>
              </a:defRPr>
            </a:lvl4pPr>
            <a:lvl5pPr marL="1828800" marR="0" lvl="4" indent="0" algn="l" rtl="0">
              <a:spcBef>
                <a:spcPts val="0"/>
              </a:spcBef>
              <a:buNone/>
              <a:defRPr sz="1800" b="0" i="0" u="none" strike="noStrike" cap="none">
                <a:solidFill>
                  <a:schemeClr val="lt1"/>
                </a:solidFill>
                <a:latin typeface="Century Schoolbook"/>
                <a:ea typeface="Century Schoolbook"/>
                <a:cs typeface="Century Schoolbook"/>
                <a:sym typeface="Century Schoolbook"/>
              </a:defRPr>
            </a:lvl5pPr>
            <a:lvl6pPr marL="2286000" marR="0" lvl="5" indent="0" algn="l" rtl="0">
              <a:spcBef>
                <a:spcPts val="0"/>
              </a:spcBef>
              <a:buNone/>
              <a:defRPr sz="1800" b="0" i="0" u="none" strike="noStrike" cap="none">
                <a:solidFill>
                  <a:schemeClr val="lt1"/>
                </a:solidFill>
                <a:latin typeface="Century Schoolbook"/>
                <a:ea typeface="Century Schoolbook"/>
                <a:cs typeface="Century Schoolbook"/>
                <a:sym typeface="Century Schoolbook"/>
              </a:defRPr>
            </a:lvl6pPr>
            <a:lvl7pPr marL="2743200" marR="0" lvl="6" indent="0" algn="l" rtl="0">
              <a:spcBef>
                <a:spcPts val="0"/>
              </a:spcBef>
              <a:buNone/>
              <a:defRPr sz="1800" b="0" i="0" u="none" strike="noStrike" cap="none">
                <a:solidFill>
                  <a:schemeClr val="lt1"/>
                </a:solidFill>
                <a:latin typeface="Century Schoolbook"/>
                <a:ea typeface="Century Schoolbook"/>
                <a:cs typeface="Century Schoolbook"/>
                <a:sym typeface="Century Schoolbook"/>
              </a:defRPr>
            </a:lvl7pPr>
            <a:lvl8pPr marL="3200400" marR="0" lvl="7" indent="0" algn="l" rtl="0">
              <a:spcBef>
                <a:spcPts val="0"/>
              </a:spcBef>
              <a:buNone/>
              <a:defRPr sz="1800" b="0" i="0" u="none" strike="noStrike" cap="none">
                <a:solidFill>
                  <a:schemeClr val="lt1"/>
                </a:solidFill>
                <a:latin typeface="Century Schoolbook"/>
                <a:ea typeface="Century Schoolbook"/>
                <a:cs typeface="Century Schoolbook"/>
                <a:sym typeface="Century Schoolbook"/>
              </a:defRPr>
            </a:lvl8pPr>
            <a:lvl9pPr marL="3657600" marR="0" lvl="8" indent="0" algn="l" rtl="0">
              <a:spcBef>
                <a:spcPts val="0"/>
              </a:spcBef>
              <a:buNone/>
              <a:defRPr sz="1800" b="0" i="0" u="none" strike="noStrike" cap="none">
                <a:solidFill>
                  <a:schemeClr val="lt1"/>
                </a:solidFill>
                <a:latin typeface="Century Schoolbook"/>
                <a:ea typeface="Century Schoolbook"/>
                <a:cs typeface="Century Schoolbook"/>
                <a:sym typeface="Century Schoolbook"/>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3: en horizontal con título">
    <p:spTree>
      <p:nvGrpSpPr>
        <p:cNvPr id="1" name="Shape 94"/>
        <p:cNvGrpSpPr/>
        <p:nvPr/>
      </p:nvGrpSpPr>
      <p:grpSpPr>
        <a:xfrm>
          <a:off x="0" y="0"/>
          <a:ext cx="0" cy="0"/>
          <a:chOff x="0" y="0"/>
          <a:chExt cx="0" cy="0"/>
        </a:xfrm>
      </p:grpSpPr>
      <p:sp>
        <p:nvSpPr>
          <p:cNvPr id="95" name="Shape 95"/>
          <p:cNvSpPr>
            <a:spLocks noGrp="1"/>
          </p:cNvSpPr>
          <p:nvPr>
            <p:ph type="pic" idx="2"/>
          </p:nvPr>
        </p:nvSpPr>
        <p:spPr>
          <a:xfrm>
            <a:off x="4663439" y="3403823"/>
            <a:ext cx="4023360" cy="3017519"/>
          </a:xfrm>
          <a:prstGeom prst="rect">
            <a:avLst/>
          </a:prstGeom>
          <a:noFill/>
          <a:ln w="38100" cap="sq" cmpd="sng">
            <a:solidFill>
              <a:schemeClr val="lt1"/>
            </a:solidFill>
            <a:prstDash val="solid"/>
            <a:miter/>
            <a:headEnd type="none" w="med" len="med"/>
            <a:tailEnd type="none" w="med" len="med"/>
          </a:ln>
          <a:effectLst>
            <a:outerShdw blurRad="50799" dist="50800" dir="2700000" algn="tl" rotWithShape="0">
              <a:srgbClr val="000000">
                <a:alpha val="49803"/>
              </a:srgbClr>
            </a:outerShdw>
          </a:effectLst>
        </p:spPr>
        <p:txBody>
          <a:bodyPr lIns="91425" tIns="91425" rIns="91425" bIns="91425" anchor="t" anchorCtr="0"/>
          <a:lstStyle>
            <a:lvl1pPr marL="0" marR="0" lvl="0" indent="0" algn="ctr" rtl="0">
              <a:spcBef>
                <a:spcPts val="480"/>
              </a:spcBef>
              <a:buClr>
                <a:schemeClr val="lt1"/>
              </a:buClr>
              <a:buFont typeface="Century Schoolbook"/>
              <a:buNone/>
              <a:defRPr sz="2400" b="0" i="0" u="none" strike="noStrike" cap="none">
                <a:solidFill>
                  <a:schemeClr val="lt1"/>
                </a:solidFill>
                <a:latin typeface="Century Schoolbook"/>
                <a:ea typeface="Century Schoolbook"/>
                <a:cs typeface="Century Schoolbook"/>
                <a:sym typeface="Century Schoolbook"/>
              </a:defRPr>
            </a:lvl1pPr>
            <a:lvl2pPr marL="742950" marR="0" lvl="1" indent="-133350" algn="l" rtl="0">
              <a:spcBef>
                <a:spcPts val="480"/>
              </a:spcBef>
              <a:buClr>
                <a:schemeClr val="lt1"/>
              </a:buClr>
              <a:buSzPct val="100000"/>
              <a:buFont typeface="Century Schoolbook"/>
              <a:buChar char="–"/>
              <a:defRPr sz="2400" b="0" i="0" u="none" strike="noStrike" cap="none">
                <a:solidFill>
                  <a:schemeClr val="lt1"/>
                </a:solidFill>
                <a:latin typeface="Century Schoolbook"/>
                <a:ea typeface="Century Schoolbook"/>
                <a:cs typeface="Century Schoolbook"/>
                <a:sym typeface="Century Schoolbook"/>
              </a:defRPr>
            </a:lvl2pPr>
            <a:lvl3pPr marL="1143000" marR="0" lvl="2" indent="-101600" algn="l" rtl="0">
              <a:spcBef>
                <a:spcPts val="400"/>
              </a:spcBef>
              <a:buClr>
                <a:schemeClr val="lt1"/>
              </a:buClr>
              <a:buSzPct val="100000"/>
              <a:buFont typeface="Century Schoolbook"/>
              <a:buChar char="•"/>
              <a:defRPr sz="2000" b="0" i="0" u="none" strike="noStrike" cap="none">
                <a:solidFill>
                  <a:schemeClr val="lt1"/>
                </a:solidFill>
                <a:latin typeface="Century Schoolbook"/>
                <a:ea typeface="Century Schoolbook"/>
                <a:cs typeface="Century Schoolbook"/>
                <a:sym typeface="Century Schoolbook"/>
              </a:defRPr>
            </a:lvl3pPr>
            <a:lvl4pPr marL="1600200" marR="0" lvl="3" indent="-114300" algn="l" rtl="0">
              <a:spcBef>
                <a:spcPts val="360"/>
              </a:spcBef>
              <a:buClr>
                <a:schemeClr val="lt1"/>
              </a:buClr>
              <a:buSzPct val="100000"/>
              <a:buFont typeface="Century Schoolbook"/>
              <a:buChar char="–"/>
              <a:defRPr sz="1800" b="0" i="0" u="none" strike="noStrike" cap="none">
                <a:solidFill>
                  <a:schemeClr val="lt1"/>
                </a:solidFill>
                <a:latin typeface="Century Schoolbook"/>
                <a:ea typeface="Century Schoolbook"/>
                <a:cs typeface="Century Schoolbook"/>
                <a:sym typeface="Century Schoolbook"/>
              </a:defRPr>
            </a:lvl4pPr>
            <a:lvl5pPr marL="2057400" marR="0" lvl="4" indent="-127000" algn="l" rtl="0">
              <a:spcBef>
                <a:spcPts val="320"/>
              </a:spcBef>
              <a:buClr>
                <a:schemeClr val="lt1"/>
              </a:buClr>
              <a:buSzPct val="100000"/>
              <a:buFont typeface="Century Schoolbook"/>
              <a:buChar char="»"/>
              <a:defRPr sz="1600" b="0" i="0" u="none" strike="noStrike" cap="none">
                <a:solidFill>
                  <a:schemeClr val="lt1"/>
                </a:solidFill>
                <a:latin typeface="Century Schoolbook"/>
                <a:ea typeface="Century Schoolbook"/>
                <a:cs typeface="Century Schoolbook"/>
                <a:sym typeface="Century Schoolbook"/>
              </a:defRPr>
            </a:lvl5pPr>
            <a:lvl6pPr marL="2514600" marR="0" lvl="5" indent="-101600" algn="l" rtl="0">
              <a:spcBef>
                <a:spcPts val="400"/>
              </a:spcBef>
              <a:buClr>
                <a:schemeClr val="lt1"/>
              </a:buClr>
              <a:buSzPct val="100000"/>
              <a:buFont typeface="Century Schoolbook"/>
              <a:buChar char="•"/>
              <a:defRPr sz="2000" b="0" i="0" u="none" strike="noStrike" cap="none">
                <a:solidFill>
                  <a:schemeClr val="lt1"/>
                </a:solidFill>
                <a:latin typeface="Century Schoolbook"/>
                <a:ea typeface="Century Schoolbook"/>
                <a:cs typeface="Century Schoolbook"/>
                <a:sym typeface="Century Schoolbook"/>
              </a:defRPr>
            </a:lvl6pPr>
            <a:lvl7pPr marL="2971800" marR="0" lvl="6" indent="-101600" algn="l" rtl="0">
              <a:spcBef>
                <a:spcPts val="400"/>
              </a:spcBef>
              <a:buClr>
                <a:schemeClr val="lt1"/>
              </a:buClr>
              <a:buSzPct val="100000"/>
              <a:buFont typeface="Century Schoolbook"/>
              <a:buChar char="•"/>
              <a:defRPr sz="2000" b="0" i="0" u="none" strike="noStrike" cap="none">
                <a:solidFill>
                  <a:schemeClr val="lt1"/>
                </a:solidFill>
                <a:latin typeface="Century Schoolbook"/>
                <a:ea typeface="Century Schoolbook"/>
                <a:cs typeface="Century Schoolbook"/>
                <a:sym typeface="Century Schoolbook"/>
              </a:defRPr>
            </a:lvl7pPr>
            <a:lvl8pPr marL="3429000" marR="0" lvl="7" indent="-101600" algn="l" rtl="0">
              <a:spcBef>
                <a:spcPts val="400"/>
              </a:spcBef>
              <a:buClr>
                <a:schemeClr val="lt1"/>
              </a:buClr>
              <a:buSzPct val="100000"/>
              <a:buFont typeface="Century Schoolbook"/>
              <a:buChar char="•"/>
              <a:defRPr sz="2000" b="0" i="0" u="none" strike="noStrike" cap="none">
                <a:solidFill>
                  <a:schemeClr val="lt1"/>
                </a:solidFill>
                <a:latin typeface="Century Schoolbook"/>
                <a:ea typeface="Century Schoolbook"/>
                <a:cs typeface="Century Schoolbook"/>
                <a:sym typeface="Century Schoolbook"/>
              </a:defRPr>
            </a:lvl8pPr>
            <a:lvl9pPr marL="3886200" marR="0" lvl="8" indent="-101600" algn="l" rtl="0">
              <a:spcBef>
                <a:spcPts val="400"/>
              </a:spcBef>
              <a:buClr>
                <a:schemeClr val="lt1"/>
              </a:buClr>
              <a:buSzPct val="100000"/>
              <a:buFont typeface="Century Schoolbook"/>
              <a:buChar char="•"/>
              <a:defRPr sz="2000" b="0" i="0" u="none" strike="noStrike" cap="none">
                <a:solidFill>
                  <a:schemeClr val="lt1"/>
                </a:solidFill>
                <a:latin typeface="Century Schoolbook"/>
                <a:ea typeface="Century Schoolbook"/>
                <a:cs typeface="Century Schoolbook"/>
                <a:sym typeface="Century Schoolbook"/>
              </a:defRPr>
            </a:lvl9pPr>
          </a:lstStyle>
          <a:p>
            <a:endParaRPr/>
          </a:p>
        </p:txBody>
      </p:sp>
      <p:sp>
        <p:nvSpPr>
          <p:cNvPr id="96" name="Shape 96"/>
          <p:cNvSpPr>
            <a:spLocks noGrp="1"/>
          </p:cNvSpPr>
          <p:nvPr>
            <p:ph type="pic" idx="3"/>
          </p:nvPr>
        </p:nvSpPr>
        <p:spPr>
          <a:xfrm>
            <a:off x="457200" y="3403823"/>
            <a:ext cx="4023360" cy="3017519"/>
          </a:xfrm>
          <a:prstGeom prst="rect">
            <a:avLst/>
          </a:prstGeom>
          <a:noFill/>
          <a:ln w="38100" cap="sq" cmpd="sng">
            <a:solidFill>
              <a:schemeClr val="lt1"/>
            </a:solidFill>
            <a:prstDash val="solid"/>
            <a:miter/>
            <a:headEnd type="none" w="med" len="med"/>
            <a:tailEnd type="none" w="med" len="med"/>
          </a:ln>
          <a:effectLst>
            <a:outerShdw blurRad="50799" dist="50800" dir="2700000" algn="tl" rotWithShape="0">
              <a:srgbClr val="000000">
                <a:alpha val="49803"/>
              </a:srgbClr>
            </a:outerShdw>
          </a:effectLst>
        </p:spPr>
        <p:txBody>
          <a:bodyPr lIns="91425" tIns="91425" rIns="91425" bIns="91425" anchor="t" anchorCtr="0"/>
          <a:lstStyle>
            <a:lvl1pPr marL="0" marR="0" lvl="0" indent="0" algn="ctr" rtl="0">
              <a:spcBef>
                <a:spcPts val="480"/>
              </a:spcBef>
              <a:buClr>
                <a:schemeClr val="lt1"/>
              </a:buClr>
              <a:buFont typeface="Century Schoolbook"/>
              <a:buNone/>
              <a:defRPr sz="2400" b="0" i="0" u="none" strike="noStrike" cap="none">
                <a:solidFill>
                  <a:schemeClr val="lt1"/>
                </a:solidFill>
                <a:latin typeface="Century Schoolbook"/>
                <a:ea typeface="Century Schoolbook"/>
                <a:cs typeface="Century Schoolbook"/>
                <a:sym typeface="Century Schoolbook"/>
              </a:defRPr>
            </a:lvl1pPr>
            <a:lvl2pPr marL="742950" marR="0" lvl="1" indent="-133350" algn="l" rtl="0">
              <a:spcBef>
                <a:spcPts val="480"/>
              </a:spcBef>
              <a:buClr>
                <a:schemeClr val="lt1"/>
              </a:buClr>
              <a:buSzPct val="100000"/>
              <a:buFont typeface="Century Schoolbook"/>
              <a:buChar char="–"/>
              <a:defRPr sz="2400" b="0" i="0" u="none" strike="noStrike" cap="none">
                <a:solidFill>
                  <a:schemeClr val="lt1"/>
                </a:solidFill>
                <a:latin typeface="Century Schoolbook"/>
                <a:ea typeface="Century Schoolbook"/>
                <a:cs typeface="Century Schoolbook"/>
                <a:sym typeface="Century Schoolbook"/>
              </a:defRPr>
            </a:lvl2pPr>
            <a:lvl3pPr marL="1143000" marR="0" lvl="2" indent="-101600" algn="l" rtl="0">
              <a:spcBef>
                <a:spcPts val="400"/>
              </a:spcBef>
              <a:buClr>
                <a:schemeClr val="lt1"/>
              </a:buClr>
              <a:buSzPct val="100000"/>
              <a:buFont typeface="Century Schoolbook"/>
              <a:buChar char="•"/>
              <a:defRPr sz="2000" b="0" i="0" u="none" strike="noStrike" cap="none">
                <a:solidFill>
                  <a:schemeClr val="lt1"/>
                </a:solidFill>
                <a:latin typeface="Century Schoolbook"/>
                <a:ea typeface="Century Schoolbook"/>
                <a:cs typeface="Century Schoolbook"/>
                <a:sym typeface="Century Schoolbook"/>
              </a:defRPr>
            </a:lvl3pPr>
            <a:lvl4pPr marL="1600200" marR="0" lvl="3" indent="-114300" algn="l" rtl="0">
              <a:spcBef>
                <a:spcPts val="360"/>
              </a:spcBef>
              <a:buClr>
                <a:schemeClr val="lt1"/>
              </a:buClr>
              <a:buSzPct val="100000"/>
              <a:buFont typeface="Century Schoolbook"/>
              <a:buChar char="–"/>
              <a:defRPr sz="1800" b="0" i="0" u="none" strike="noStrike" cap="none">
                <a:solidFill>
                  <a:schemeClr val="lt1"/>
                </a:solidFill>
                <a:latin typeface="Century Schoolbook"/>
                <a:ea typeface="Century Schoolbook"/>
                <a:cs typeface="Century Schoolbook"/>
                <a:sym typeface="Century Schoolbook"/>
              </a:defRPr>
            </a:lvl4pPr>
            <a:lvl5pPr marL="2057400" marR="0" lvl="4" indent="-127000" algn="l" rtl="0">
              <a:spcBef>
                <a:spcPts val="320"/>
              </a:spcBef>
              <a:buClr>
                <a:schemeClr val="lt1"/>
              </a:buClr>
              <a:buSzPct val="100000"/>
              <a:buFont typeface="Century Schoolbook"/>
              <a:buChar char="»"/>
              <a:defRPr sz="1600" b="0" i="0" u="none" strike="noStrike" cap="none">
                <a:solidFill>
                  <a:schemeClr val="lt1"/>
                </a:solidFill>
                <a:latin typeface="Century Schoolbook"/>
                <a:ea typeface="Century Schoolbook"/>
                <a:cs typeface="Century Schoolbook"/>
                <a:sym typeface="Century Schoolbook"/>
              </a:defRPr>
            </a:lvl5pPr>
            <a:lvl6pPr marL="2514600" marR="0" lvl="5" indent="-101600" algn="l" rtl="0">
              <a:spcBef>
                <a:spcPts val="400"/>
              </a:spcBef>
              <a:buClr>
                <a:schemeClr val="lt1"/>
              </a:buClr>
              <a:buSzPct val="100000"/>
              <a:buFont typeface="Century Schoolbook"/>
              <a:buChar char="•"/>
              <a:defRPr sz="2000" b="0" i="0" u="none" strike="noStrike" cap="none">
                <a:solidFill>
                  <a:schemeClr val="lt1"/>
                </a:solidFill>
                <a:latin typeface="Century Schoolbook"/>
                <a:ea typeface="Century Schoolbook"/>
                <a:cs typeface="Century Schoolbook"/>
                <a:sym typeface="Century Schoolbook"/>
              </a:defRPr>
            </a:lvl6pPr>
            <a:lvl7pPr marL="2971800" marR="0" lvl="6" indent="-101600" algn="l" rtl="0">
              <a:spcBef>
                <a:spcPts val="400"/>
              </a:spcBef>
              <a:buClr>
                <a:schemeClr val="lt1"/>
              </a:buClr>
              <a:buSzPct val="100000"/>
              <a:buFont typeface="Century Schoolbook"/>
              <a:buChar char="•"/>
              <a:defRPr sz="2000" b="0" i="0" u="none" strike="noStrike" cap="none">
                <a:solidFill>
                  <a:schemeClr val="lt1"/>
                </a:solidFill>
                <a:latin typeface="Century Schoolbook"/>
                <a:ea typeface="Century Schoolbook"/>
                <a:cs typeface="Century Schoolbook"/>
                <a:sym typeface="Century Schoolbook"/>
              </a:defRPr>
            </a:lvl7pPr>
            <a:lvl8pPr marL="3429000" marR="0" lvl="7" indent="-101600" algn="l" rtl="0">
              <a:spcBef>
                <a:spcPts val="400"/>
              </a:spcBef>
              <a:buClr>
                <a:schemeClr val="lt1"/>
              </a:buClr>
              <a:buSzPct val="100000"/>
              <a:buFont typeface="Century Schoolbook"/>
              <a:buChar char="•"/>
              <a:defRPr sz="2000" b="0" i="0" u="none" strike="noStrike" cap="none">
                <a:solidFill>
                  <a:schemeClr val="lt1"/>
                </a:solidFill>
                <a:latin typeface="Century Schoolbook"/>
                <a:ea typeface="Century Schoolbook"/>
                <a:cs typeface="Century Schoolbook"/>
                <a:sym typeface="Century Schoolbook"/>
              </a:defRPr>
            </a:lvl8pPr>
            <a:lvl9pPr marL="3886200" marR="0" lvl="8" indent="-101600" algn="l" rtl="0">
              <a:spcBef>
                <a:spcPts val="400"/>
              </a:spcBef>
              <a:buClr>
                <a:schemeClr val="lt1"/>
              </a:buClr>
              <a:buSzPct val="100000"/>
              <a:buFont typeface="Century Schoolbook"/>
              <a:buChar char="•"/>
              <a:defRPr sz="2000" b="0" i="0" u="none" strike="noStrike" cap="none">
                <a:solidFill>
                  <a:schemeClr val="lt1"/>
                </a:solidFill>
                <a:latin typeface="Century Schoolbook"/>
                <a:ea typeface="Century Schoolbook"/>
                <a:cs typeface="Century Schoolbook"/>
                <a:sym typeface="Century Schoolbook"/>
              </a:defRPr>
            </a:lvl9pPr>
          </a:lstStyle>
          <a:p>
            <a:endParaRPr/>
          </a:p>
        </p:txBody>
      </p:sp>
      <p:sp>
        <p:nvSpPr>
          <p:cNvPr id="97" name="Shape 97"/>
          <p:cNvSpPr>
            <a:spLocks noGrp="1"/>
          </p:cNvSpPr>
          <p:nvPr>
            <p:ph type="pic" idx="4"/>
          </p:nvPr>
        </p:nvSpPr>
        <p:spPr>
          <a:xfrm>
            <a:off x="4663439" y="228600"/>
            <a:ext cx="4023360" cy="3017519"/>
          </a:xfrm>
          <a:prstGeom prst="rect">
            <a:avLst/>
          </a:prstGeom>
          <a:noFill/>
          <a:ln w="38100" cap="sq" cmpd="sng">
            <a:solidFill>
              <a:schemeClr val="lt1"/>
            </a:solidFill>
            <a:prstDash val="solid"/>
            <a:miter/>
            <a:headEnd type="none" w="med" len="med"/>
            <a:tailEnd type="none" w="med" len="med"/>
          </a:ln>
          <a:effectLst>
            <a:outerShdw blurRad="50799" dist="50800" dir="2700000" algn="tl" rotWithShape="0">
              <a:srgbClr val="000000">
                <a:alpha val="49803"/>
              </a:srgbClr>
            </a:outerShdw>
          </a:effectLst>
        </p:spPr>
        <p:txBody>
          <a:bodyPr lIns="91425" tIns="91425" rIns="91425" bIns="91425" anchor="t" anchorCtr="0"/>
          <a:lstStyle>
            <a:lvl1pPr marL="0" marR="0" lvl="0" indent="0" algn="ctr" rtl="0">
              <a:spcBef>
                <a:spcPts val="480"/>
              </a:spcBef>
              <a:buClr>
                <a:schemeClr val="lt1"/>
              </a:buClr>
              <a:buFont typeface="Century Schoolbook"/>
              <a:buNone/>
              <a:defRPr sz="2400" b="0" i="0" u="none" strike="noStrike" cap="none">
                <a:solidFill>
                  <a:schemeClr val="lt1"/>
                </a:solidFill>
                <a:latin typeface="Century Schoolbook"/>
                <a:ea typeface="Century Schoolbook"/>
                <a:cs typeface="Century Schoolbook"/>
                <a:sym typeface="Century Schoolbook"/>
              </a:defRPr>
            </a:lvl1pPr>
            <a:lvl2pPr marL="742950" marR="0" lvl="1" indent="-133350" algn="l" rtl="0">
              <a:spcBef>
                <a:spcPts val="480"/>
              </a:spcBef>
              <a:buClr>
                <a:schemeClr val="lt1"/>
              </a:buClr>
              <a:buSzPct val="100000"/>
              <a:buFont typeface="Century Schoolbook"/>
              <a:buChar char="–"/>
              <a:defRPr sz="2400" b="0" i="0" u="none" strike="noStrike" cap="none">
                <a:solidFill>
                  <a:schemeClr val="lt1"/>
                </a:solidFill>
                <a:latin typeface="Century Schoolbook"/>
                <a:ea typeface="Century Schoolbook"/>
                <a:cs typeface="Century Schoolbook"/>
                <a:sym typeface="Century Schoolbook"/>
              </a:defRPr>
            </a:lvl2pPr>
            <a:lvl3pPr marL="1143000" marR="0" lvl="2" indent="-101600" algn="l" rtl="0">
              <a:spcBef>
                <a:spcPts val="400"/>
              </a:spcBef>
              <a:buClr>
                <a:schemeClr val="lt1"/>
              </a:buClr>
              <a:buSzPct val="100000"/>
              <a:buFont typeface="Century Schoolbook"/>
              <a:buChar char="•"/>
              <a:defRPr sz="2000" b="0" i="0" u="none" strike="noStrike" cap="none">
                <a:solidFill>
                  <a:schemeClr val="lt1"/>
                </a:solidFill>
                <a:latin typeface="Century Schoolbook"/>
                <a:ea typeface="Century Schoolbook"/>
                <a:cs typeface="Century Schoolbook"/>
                <a:sym typeface="Century Schoolbook"/>
              </a:defRPr>
            </a:lvl3pPr>
            <a:lvl4pPr marL="1600200" marR="0" lvl="3" indent="-114300" algn="l" rtl="0">
              <a:spcBef>
                <a:spcPts val="360"/>
              </a:spcBef>
              <a:buClr>
                <a:schemeClr val="lt1"/>
              </a:buClr>
              <a:buSzPct val="100000"/>
              <a:buFont typeface="Century Schoolbook"/>
              <a:buChar char="–"/>
              <a:defRPr sz="1800" b="0" i="0" u="none" strike="noStrike" cap="none">
                <a:solidFill>
                  <a:schemeClr val="lt1"/>
                </a:solidFill>
                <a:latin typeface="Century Schoolbook"/>
                <a:ea typeface="Century Schoolbook"/>
                <a:cs typeface="Century Schoolbook"/>
                <a:sym typeface="Century Schoolbook"/>
              </a:defRPr>
            </a:lvl4pPr>
            <a:lvl5pPr marL="2057400" marR="0" lvl="4" indent="-127000" algn="l" rtl="0">
              <a:spcBef>
                <a:spcPts val="320"/>
              </a:spcBef>
              <a:buClr>
                <a:schemeClr val="lt1"/>
              </a:buClr>
              <a:buSzPct val="100000"/>
              <a:buFont typeface="Century Schoolbook"/>
              <a:buChar char="»"/>
              <a:defRPr sz="1600" b="0" i="0" u="none" strike="noStrike" cap="none">
                <a:solidFill>
                  <a:schemeClr val="lt1"/>
                </a:solidFill>
                <a:latin typeface="Century Schoolbook"/>
                <a:ea typeface="Century Schoolbook"/>
                <a:cs typeface="Century Schoolbook"/>
                <a:sym typeface="Century Schoolbook"/>
              </a:defRPr>
            </a:lvl5pPr>
            <a:lvl6pPr marL="2514600" marR="0" lvl="5" indent="-101600" algn="l" rtl="0">
              <a:spcBef>
                <a:spcPts val="400"/>
              </a:spcBef>
              <a:buClr>
                <a:schemeClr val="lt1"/>
              </a:buClr>
              <a:buSzPct val="100000"/>
              <a:buFont typeface="Century Schoolbook"/>
              <a:buChar char="•"/>
              <a:defRPr sz="2000" b="0" i="0" u="none" strike="noStrike" cap="none">
                <a:solidFill>
                  <a:schemeClr val="lt1"/>
                </a:solidFill>
                <a:latin typeface="Century Schoolbook"/>
                <a:ea typeface="Century Schoolbook"/>
                <a:cs typeface="Century Schoolbook"/>
                <a:sym typeface="Century Schoolbook"/>
              </a:defRPr>
            </a:lvl6pPr>
            <a:lvl7pPr marL="2971800" marR="0" lvl="6" indent="-101600" algn="l" rtl="0">
              <a:spcBef>
                <a:spcPts val="400"/>
              </a:spcBef>
              <a:buClr>
                <a:schemeClr val="lt1"/>
              </a:buClr>
              <a:buSzPct val="100000"/>
              <a:buFont typeface="Century Schoolbook"/>
              <a:buChar char="•"/>
              <a:defRPr sz="2000" b="0" i="0" u="none" strike="noStrike" cap="none">
                <a:solidFill>
                  <a:schemeClr val="lt1"/>
                </a:solidFill>
                <a:latin typeface="Century Schoolbook"/>
                <a:ea typeface="Century Schoolbook"/>
                <a:cs typeface="Century Schoolbook"/>
                <a:sym typeface="Century Schoolbook"/>
              </a:defRPr>
            </a:lvl7pPr>
            <a:lvl8pPr marL="3429000" marR="0" lvl="7" indent="-101600" algn="l" rtl="0">
              <a:spcBef>
                <a:spcPts val="400"/>
              </a:spcBef>
              <a:buClr>
                <a:schemeClr val="lt1"/>
              </a:buClr>
              <a:buSzPct val="100000"/>
              <a:buFont typeface="Century Schoolbook"/>
              <a:buChar char="•"/>
              <a:defRPr sz="2000" b="0" i="0" u="none" strike="noStrike" cap="none">
                <a:solidFill>
                  <a:schemeClr val="lt1"/>
                </a:solidFill>
                <a:latin typeface="Century Schoolbook"/>
                <a:ea typeface="Century Schoolbook"/>
                <a:cs typeface="Century Schoolbook"/>
                <a:sym typeface="Century Schoolbook"/>
              </a:defRPr>
            </a:lvl8pPr>
            <a:lvl9pPr marL="3886200" marR="0" lvl="8" indent="-101600" algn="l" rtl="0">
              <a:spcBef>
                <a:spcPts val="400"/>
              </a:spcBef>
              <a:buClr>
                <a:schemeClr val="lt1"/>
              </a:buClr>
              <a:buSzPct val="100000"/>
              <a:buFont typeface="Century Schoolbook"/>
              <a:buChar char="•"/>
              <a:defRPr sz="2000" b="0" i="0" u="none" strike="noStrike" cap="none">
                <a:solidFill>
                  <a:schemeClr val="lt1"/>
                </a:solidFill>
                <a:latin typeface="Century Schoolbook"/>
                <a:ea typeface="Century Schoolbook"/>
                <a:cs typeface="Century Schoolbook"/>
                <a:sym typeface="Century Schoolbook"/>
              </a:defRPr>
            </a:lvl9pPr>
          </a:lstStyle>
          <a:p>
            <a:endParaRPr/>
          </a:p>
        </p:txBody>
      </p:sp>
      <p:sp>
        <p:nvSpPr>
          <p:cNvPr id="98" name="Shape 98"/>
          <p:cNvSpPr txBox="1">
            <a:spLocks noGrp="1"/>
          </p:cNvSpPr>
          <p:nvPr>
            <p:ph type="body" idx="1"/>
          </p:nvPr>
        </p:nvSpPr>
        <p:spPr>
          <a:xfrm>
            <a:off x="457200" y="228600"/>
            <a:ext cx="4023360" cy="3017519"/>
          </a:xfrm>
          <a:prstGeom prst="rect">
            <a:avLst/>
          </a:prstGeom>
          <a:noFill/>
          <a:ln>
            <a:noFill/>
          </a:ln>
        </p:spPr>
        <p:txBody>
          <a:bodyPr lIns="91425" tIns="91425" rIns="91425" bIns="91425" anchor="b" anchorCtr="0"/>
          <a:lstStyle>
            <a:lvl1pPr marL="0" marR="0" lvl="0" indent="0" algn="l" rtl="0">
              <a:spcBef>
                <a:spcPts val="360"/>
              </a:spcBef>
              <a:buClr>
                <a:schemeClr val="lt1"/>
              </a:buClr>
              <a:buFont typeface="Century Schoolbook"/>
              <a:buNone/>
              <a:defRPr sz="1800" b="0" i="0" u="none" strike="noStrike" cap="none">
                <a:solidFill>
                  <a:schemeClr val="lt1"/>
                </a:solidFill>
                <a:latin typeface="Century Schoolbook"/>
                <a:ea typeface="Century Schoolbook"/>
                <a:cs typeface="Century Schoolbook"/>
                <a:sym typeface="Century Schoolbook"/>
              </a:defRPr>
            </a:lvl1pPr>
            <a:lvl2pPr marL="742950" marR="0" lvl="1" indent="-133350" algn="l" rtl="0">
              <a:spcBef>
                <a:spcPts val="480"/>
              </a:spcBef>
              <a:buClr>
                <a:schemeClr val="lt1"/>
              </a:buClr>
              <a:buSzPct val="100000"/>
              <a:buFont typeface="Century Schoolbook"/>
              <a:buChar char="–"/>
              <a:defRPr sz="2400" b="0" i="0" u="none" strike="noStrike" cap="none">
                <a:solidFill>
                  <a:schemeClr val="lt1"/>
                </a:solidFill>
                <a:latin typeface="Century Schoolbook"/>
                <a:ea typeface="Century Schoolbook"/>
                <a:cs typeface="Century Schoolbook"/>
                <a:sym typeface="Century Schoolbook"/>
              </a:defRPr>
            </a:lvl2pPr>
            <a:lvl3pPr marL="1143000" marR="0" lvl="2" indent="-101600" algn="l" rtl="0">
              <a:spcBef>
                <a:spcPts val="400"/>
              </a:spcBef>
              <a:buClr>
                <a:schemeClr val="lt1"/>
              </a:buClr>
              <a:buSzPct val="100000"/>
              <a:buFont typeface="Century Schoolbook"/>
              <a:buChar char="•"/>
              <a:defRPr sz="2000" b="0" i="0" u="none" strike="noStrike" cap="none">
                <a:solidFill>
                  <a:schemeClr val="lt1"/>
                </a:solidFill>
                <a:latin typeface="Century Schoolbook"/>
                <a:ea typeface="Century Schoolbook"/>
                <a:cs typeface="Century Schoolbook"/>
                <a:sym typeface="Century Schoolbook"/>
              </a:defRPr>
            </a:lvl3pPr>
            <a:lvl4pPr marL="1600200" marR="0" lvl="3" indent="-114300" algn="l" rtl="0">
              <a:spcBef>
                <a:spcPts val="360"/>
              </a:spcBef>
              <a:buClr>
                <a:schemeClr val="lt1"/>
              </a:buClr>
              <a:buSzPct val="100000"/>
              <a:buFont typeface="Century Schoolbook"/>
              <a:buChar char="–"/>
              <a:defRPr sz="1800" b="0" i="0" u="none" strike="noStrike" cap="none">
                <a:solidFill>
                  <a:schemeClr val="lt1"/>
                </a:solidFill>
                <a:latin typeface="Century Schoolbook"/>
                <a:ea typeface="Century Schoolbook"/>
                <a:cs typeface="Century Schoolbook"/>
                <a:sym typeface="Century Schoolbook"/>
              </a:defRPr>
            </a:lvl4pPr>
            <a:lvl5pPr marL="2057400" marR="0" lvl="4" indent="-127000" algn="l" rtl="0">
              <a:spcBef>
                <a:spcPts val="320"/>
              </a:spcBef>
              <a:buClr>
                <a:schemeClr val="lt1"/>
              </a:buClr>
              <a:buSzPct val="100000"/>
              <a:buFont typeface="Century Schoolbook"/>
              <a:buChar char="»"/>
              <a:defRPr sz="1600" b="0" i="0" u="none" strike="noStrike" cap="none">
                <a:solidFill>
                  <a:schemeClr val="lt1"/>
                </a:solidFill>
                <a:latin typeface="Century Schoolbook"/>
                <a:ea typeface="Century Schoolbook"/>
                <a:cs typeface="Century Schoolbook"/>
                <a:sym typeface="Century Schoolbook"/>
              </a:defRPr>
            </a:lvl5pPr>
            <a:lvl6pPr marL="2514600" marR="0" lvl="5" indent="-101600" algn="l" rtl="0">
              <a:spcBef>
                <a:spcPts val="400"/>
              </a:spcBef>
              <a:buClr>
                <a:schemeClr val="lt1"/>
              </a:buClr>
              <a:buSzPct val="100000"/>
              <a:buFont typeface="Century Schoolbook"/>
              <a:buChar char="•"/>
              <a:defRPr sz="2000" b="0" i="0" u="none" strike="noStrike" cap="none">
                <a:solidFill>
                  <a:schemeClr val="lt1"/>
                </a:solidFill>
                <a:latin typeface="Century Schoolbook"/>
                <a:ea typeface="Century Schoolbook"/>
                <a:cs typeface="Century Schoolbook"/>
                <a:sym typeface="Century Schoolbook"/>
              </a:defRPr>
            </a:lvl6pPr>
            <a:lvl7pPr marL="2971800" marR="0" lvl="6" indent="-101600" algn="l" rtl="0">
              <a:spcBef>
                <a:spcPts val="400"/>
              </a:spcBef>
              <a:buClr>
                <a:schemeClr val="lt1"/>
              </a:buClr>
              <a:buSzPct val="100000"/>
              <a:buFont typeface="Century Schoolbook"/>
              <a:buChar char="•"/>
              <a:defRPr sz="2000" b="0" i="0" u="none" strike="noStrike" cap="none">
                <a:solidFill>
                  <a:schemeClr val="lt1"/>
                </a:solidFill>
                <a:latin typeface="Century Schoolbook"/>
                <a:ea typeface="Century Schoolbook"/>
                <a:cs typeface="Century Schoolbook"/>
                <a:sym typeface="Century Schoolbook"/>
              </a:defRPr>
            </a:lvl7pPr>
            <a:lvl8pPr marL="3429000" marR="0" lvl="7" indent="-101600" algn="l" rtl="0">
              <a:spcBef>
                <a:spcPts val="400"/>
              </a:spcBef>
              <a:buClr>
                <a:schemeClr val="lt1"/>
              </a:buClr>
              <a:buSzPct val="100000"/>
              <a:buFont typeface="Century Schoolbook"/>
              <a:buChar char="•"/>
              <a:defRPr sz="2000" b="0" i="0" u="none" strike="noStrike" cap="none">
                <a:solidFill>
                  <a:schemeClr val="lt1"/>
                </a:solidFill>
                <a:latin typeface="Century Schoolbook"/>
                <a:ea typeface="Century Schoolbook"/>
                <a:cs typeface="Century Schoolbook"/>
                <a:sym typeface="Century Schoolbook"/>
              </a:defRPr>
            </a:lvl8pPr>
            <a:lvl9pPr marL="3886200" marR="0" lvl="8" indent="-101600" algn="l" rtl="0">
              <a:spcBef>
                <a:spcPts val="400"/>
              </a:spcBef>
              <a:buClr>
                <a:schemeClr val="lt1"/>
              </a:buClr>
              <a:buSzPct val="100000"/>
              <a:buFont typeface="Century Schoolbook"/>
              <a:buChar char="•"/>
              <a:defRPr sz="2000" b="0" i="0" u="none" strike="noStrike" cap="none">
                <a:solidFill>
                  <a:schemeClr val="lt1"/>
                </a:solidFill>
                <a:latin typeface="Century Schoolbook"/>
                <a:ea typeface="Century Schoolbook"/>
                <a:cs typeface="Century Schoolbook"/>
                <a:sym typeface="Century Schoolbook"/>
              </a:defRPr>
            </a:lvl9pPr>
          </a:lstStyle>
          <a:p>
            <a:endParaRPr/>
          </a:p>
        </p:txBody>
      </p:sp>
      <p:sp>
        <p:nvSpPr>
          <p:cNvPr id="99" name="Shape 99"/>
          <p:cNvSpPr txBox="1">
            <a:spLocks noGrp="1"/>
          </p:cNvSpPr>
          <p:nvPr>
            <p:ph type="dt" idx="10"/>
          </p:nvPr>
        </p:nvSpPr>
        <p:spPr>
          <a:xfrm>
            <a:off x="66675" y="6559360"/>
            <a:ext cx="2438399" cy="244474"/>
          </a:xfrm>
          <a:prstGeom prst="rect">
            <a:avLst/>
          </a:prstGeom>
          <a:noFill/>
          <a:ln>
            <a:noFill/>
          </a:ln>
        </p:spPr>
        <p:txBody>
          <a:bodyPr lIns="91425" tIns="91425" rIns="91425" bIns="91425" anchor="b" anchorCtr="0"/>
          <a:lstStyle>
            <a:lvl1pPr marL="0" marR="0" lvl="0" indent="0" algn="l" rtl="0">
              <a:spcBef>
                <a:spcPts val="0"/>
              </a:spcBef>
              <a:buNone/>
              <a:defRPr sz="1200">
                <a:solidFill>
                  <a:schemeClr val="lt2"/>
                </a:solidFill>
                <a:latin typeface="Century Schoolbook"/>
                <a:ea typeface="Century Schoolbook"/>
                <a:cs typeface="Century Schoolbook"/>
                <a:sym typeface="Century Schoolbook"/>
              </a:defRPr>
            </a:lvl1pPr>
            <a:lvl2pPr marL="457200" marR="0" lvl="1" indent="0" algn="l" rtl="0">
              <a:spcBef>
                <a:spcPts val="0"/>
              </a:spcBef>
              <a:buNone/>
              <a:defRPr sz="1800" b="0" i="0" u="none" strike="noStrike" cap="none">
                <a:solidFill>
                  <a:schemeClr val="lt1"/>
                </a:solidFill>
                <a:latin typeface="Century Schoolbook"/>
                <a:ea typeface="Century Schoolbook"/>
                <a:cs typeface="Century Schoolbook"/>
                <a:sym typeface="Century Schoolbook"/>
              </a:defRPr>
            </a:lvl2pPr>
            <a:lvl3pPr marL="914400" marR="0" lvl="2" indent="0" algn="l" rtl="0">
              <a:spcBef>
                <a:spcPts val="0"/>
              </a:spcBef>
              <a:buNone/>
              <a:defRPr sz="1800" b="0" i="0" u="none" strike="noStrike" cap="none">
                <a:solidFill>
                  <a:schemeClr val="lt1"/>
                </a:solidFill>
                <a:latin typeface="Century Schoolbook"/>
                <a:ea typeface="Century Schoolbook"/>
                <a:cs typeface="Century Schoolbook"/>
                <a:sym typeface="Century Schoolbook"/>
              </a:defRPr>
            </a:lvl3pPr>
            <a:lvl4pPr marL="1371600" marR="0" lvl="3" indent="0" algn="l" rtl="0">
              <a:spcBef>
                <a:spcPts val="0"/>
              </a:spcBef>
              <a:buNone/>
              <a:defRPr sz="1800" b="0" i="0" u="none" strike="noStrike" cap="none">
                <a:solidFill>
                  <a:schemeClr val="lt1"/>
                </a:solidFill>
                <a:latin typeface="Century Schoolbook"/>
                <a:ea typeface="Century Schoolbook"/>
                <a:cs typeface="Century Schoolbook"/>
                <a:sym typeface="Century Schoolbook"/>
              </a:defRPr>
            </a:lvl4pPr>
            <a:lvl5pPr marL="1828800" marR="0" lvl="4" indent="0" algn="l" rtl="0">
              <a:spcBef>
                <a:spcPts val="0"/>
              </a:spcBef>
              <a:buNone/>
              <a:defRPr sz="1800" b="0" i="0" u="none" strike="noStrike" cap="none">
                <a:solidFill>
                  <a:schemeClr val="lt1"/>
                </a:solidFill>
                <a:latin typeface="Century Schoolbook"/>
                <a:ea typeface="Century Schoolbook"/>
                <a:cs typeface="Century Schoolbook"/>
                <a:sym typeface="Century Schoolbook"/>
              </a:defRPr>
            </a:lvl5pPr>
            <a:lvl6pPr marL="2286000" marR="0" lvl="5" indent="0" algn="l" rtl="0">
              <a:spcBef>
                <a:spcPts val="0"/>
              </a:spcBef>
              <a:buNone/>
              <a:defRPr sz="1800" b="0" i="0" u="none" strike="noStrike" cap="none">
                <a:solidFill>
                  <a:schemeClr val="lt1"/>
                </a:solidFill>
                <a:latin typeface="Century Schoolbook"/>
                <a:ea typeface="Century Schoolbook"/>
                <a:cs typeface="Century Schoolbook"/>
                <a:sym typeface="Century Schoolbook"/>
              </a:defRPr>
            </a:lvl6pPr>
            <a:lvl7pPr marL="2743200" marR="0" lvl="6" indent="0" algn="l" rtl="0">
              <a:spcBef>
                <a:spcPts val="0"/>
              </a:spcBef>
              <a:buNone/>
              <a:defRPr sz="1800" b="0" i="0" u="none" strike="noStrike" cap="none">
                <a:solidFill>
                  <a:schemeClr val="lt1"/>
                </a:solidFill>
                <a:latin typeface="Century Schoolbook"/>
                <a:ea typeface="Century Schoolbook"/>
                <a:cs typeface="Century Schoolbook"/>
                <a:sym typeface="Century Schoolbook"/>
              </a:defRPr>
            </a:lvl7pPr>
            <a:lvl8pPr marL="3200400" marR="0" lvl="7" indent="0" algn="l" rtl="0">
              <a:spcBef>
                <a:spcPts val="0"/>
              </a:spcBef>
              <a:buNone/>
              <a:defRPr sz="1800" b="0" i="0" u="none" strike="noStrike" cap="none">
                <a:solidFill>
                  <a:schemeClr val="lt1"/>
                </a:solidFill>
                <a:latin typeface="Century Schoolbook"/>
                <a:ea typeface="Century Schoolbook"/>
                <a:cs typeface="Century Schoolbook"/>
                <a:sym typeface="Century Schoolbook"/>
              </a:defRPr>
            </a:lvl8pPr>
            <a:lvl9pPr marL="3657600" marR="0" lvl="8" indent="0" algn="l" rtl="0">
              <a:spcBef>
                <a:spcPts val="0"/>
              </a:spcBef>
              <a:buNone/>
              <a:defRPr sz="1800" b="0" i="0" u="none" strike="noStrike" cap="none">
                <a:solidFill>
                  <a:schemeClr val="lt1"/>
                </a:solidFill>
                <a:latin typeface="Century Schoolbook"/>
                <a:ea typeface="Century Schoolbook"/>
                <a:cs typeface="Century Schoolbook"/>
                <a:sym typeface="Century Schoolbook"/>
              </a:defRPr>
            </a:lvl9pPr>
          </a:lstStyle>
          <a:p>
            <a:endParaRPr/>
          </a:p>
        </p:txBody>
      </p:sp>
      <p:sp>
        <p:nvSpPr>
          <p:cNvPr id="100" name="Shape 100"/>
          <p:cNvSpPr txBox="1">
            <a:spLocks noGrp="1"/>
          </p:cNvSpPr>
          <p:nvPr>
            <p:ph type="sldNum" idx="12"/>
          </p:nvPr>
        </p:nvSpPr>
        <p:spPr>
          <a:xfrm>
            <a:off x="8172450" y="6559360"/>
            <a:ext cx="914400" cy="244474"/>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fld id="{00000000-1234-1234-1234-123412341234}" type="slidenum">
              <a:rPr lang="es-ES" sz="1200">
                <a:solidFill>
                  <a:schemeClr val="lt2"/>
                </a:solidFill>
                <a:latin typeface="Century Schoolbook"/>
                <a:ea typeface="Century Schoolbook"/>
                <a:cs typeface="Century Schoolbook"/>
                <a:sym typeface="Century Schoolbook"/>
              </a:rPr>
              <a:t>‹#›</a:t>
            </a:fld>
            <a:endParaRPr lang="es-ES" sz="1200">
              <a:solidFill>
                <a:schemeClr val="lt2"/>
              </a:solidFill>
              <a:latin typeface="Century Schoolbook"/>
              <a:ea typeface="Century Schoolbook"/>
              <a:cs typeface="Century Schoolbook"/>
              <a:sym typeface="Century Schoolbook"/>
            </a:endParaRPr>
          </a:p>
        </p:txBody>
      </p:sp>
      <p:sp>
        <p:nvSpPr>
          <p:cNvPr id="101" name="Shape 101"/>
          <p:cNvSpPr txBox="1">
            <a:spLocks noGrp="1"/>
          </p:cNvSpPr>
          <p:nvPr>
            <p:ph type="ftr" idx="11"/>
          </p:nvPr>
        </p:nvSpPr>
        <p:spPr>
          <a:xfrm>
            <a:off x="2995652" y="6558153"/>
            <a:ext cx="4648199" cy="246887"/>
          </a:xfrm>
          <a:prstGeom prst="rect">
            <a:avLst/>
          </a:prstGeom>
          <a:noFill/>
          <a:ln>
            <a:noFill/>
          </a:ln>
        </p:spPr>
        <p:txBody>
          <a:bodyPr lIns="91425" tIns="91425" rIns="91425" bIns="91425" anchor="b" anchorCtr="0"/>
          <a:lstStyle>
            <a:lvl1pPr marL="0" marR="0" lvl="0" indent="0" algn="ctr" rtl="0">
              <a:spcBef>
                <a:spcPts val="0"/>
              </a:spcBef>
              <a:buNone/>
              <a:defRPr sz="1200">
                <a:solidFill>
                  <a:schemeClr val="lt2"/>
                </a:solidFill>
                <a:latin typeface="Century Schoolbook"/>
                <a:ea typeface="Century Schoolbook"/>
                <a:cs typeface="Century Schoolbook"/>
                <a:sym typeface="Century Schoolbook"/>
              </a:defRPr>
            </a:lvl1pPr>
            <a:lvl2pPr marL="457200" marR="0" lvl="1" indent="0" algn="l" rtl="0">
              <a:spcBef>
                <a:spcPts val="0"/>
              </a:spcBef>
              <a:buNone/>
              <a:defRPr sz="1800" b="0" i="0" u="none" strike="noStrike" cap="none">
                <a:solidFill>
                  <a:schemeClr val="lt1"/>
                </a:solidFill>
                <a:latin typeface="Century Schoolbook"/>
                <a:ea typeface="Century Schoolbook"/>
                <a:cs typeface="Century Schoolbook"/>
                <a:sym typeface="Century Schoolbook"/>
              </a:defRPr>
            </a:lvl2pPr>
            <a:lvl3pPr marL="914400" marR="0" lvl="2" indent="0" algn="l" rtl="0">
              <a:spcBef>
                <a:spcPts val="0"/>
              </a:spcBef>
              <a:buNone/>
              <a:defRPr sz="1800" b="0" i="0" u="none" strike="noStrike" cap="none">
                <a:solidFill>
                  <a:schemeClr val="lt1"/>
                </a:solidFill>
                <a:latin typeface="Century Schoolbook"/>
                <a:ea typeface="Century Schoolbook"/>
                <a:cs typeface="Century Schoolbook"/>
                <a:sym typeface="Century Schoolbook"/>
              </a:defRPr>
            </a:lvl3pPr>
            <a:lvl4pPr marL="1371600" marR="0" lvl="3" indent="0" algn="l" rtl="0">
              <a:spcBef>
                <a:spcPts val="0"/>
              </a:spcBef>
              <a:buNone/>
              <a:defRPr sz="1800" b="0" i="0" u="none" strike="noStrike" cap="none">
                <a:solidFill>
                  <a:schemeClr val="lt1"/>
                </a:solidFill>
                <a:latin typeface="Century Schoolbook"/>
                <a:ea typeface="Century Schoolbook"/>
                <a:cs typeface="Century Schoolbook"/>
                <a:sym typeface="Century Schoolbook"/>
              </a:defRPr>
            </a:lvl4pPr>
            <a:lvl5pPr marL="1828800" marR="0" lvl="4" indent="0" algn="l" rtl="0">
              <a:spcBef>
                <a:spcPts val="0"/>
              </a:spcBef>
              <a:buNone/>
              <a:defRPr sz="1800" b="0" i="0" u="none" strike="noStrike" cap="none">
                <a:solidFill>
                  <a:schemeClr val="lt1"/>
                </a:solidFill>
                <a:latin typeface="Century Schoolbook"/>
                <a:ea typeface="Century Schoolbook"/>
                <a:cs typeface="Century Schoolbook"/>
                <a:sym typeface="Century Schoolbook"/>
              </a:defRPr>
            </a:lvl5pPr>
            <a:lvl6pPr marL="2286000" marR="0" lvl="5" indent="0" algn="l" rtl="0">
              <a:spcBef>
                <a:spcPts val="0"/>
              </a:spcBef>
              <a:buNone/>
              <a:defRPr sz="1800" b="0" i="0" u="none" strike="noStrike" cap="none">
                <a:solidFill>
                  <a:schemeClr val="lt1"/>
                </a:solidFill>
                <a:latin typeface="Century Schoolbook"/>
                <a:ea typeface="Century Schoolbook"/>
                <a:cs typeface="Century Schoolbook"/>
                <a:sym typeface="Century Schoolbook"/>
              </a:defRPr>
            </a:lvl6pPr>
            <a:lvl7pPr marL="2743200" marR="0" lvl="6" indent="0" algn="l" rtl="0">
              <a:spcBef>
                <a:spcPts val="0"/>
              </a:spcBef>
              <a:buNone/>
              <a:defRPr sz="1800" b="0" i="0" u="none" strike="noStrike" cap="none">
                <a:solidFill>
                  <a:schemeClr val="lt1"/>
                </a:solidFill>
                <a:latin typeface="Century Schoolbook"/>
                <a:ea typeface="Century Schoolbook"/>
                <a:cs typeface="Century Schoolbook"/>
                <a:sym typeface="Century Schoolbook"/>
              </a:defRPr>
            </a:lvl7pPr>
            <a:lvl8pPr marL="3200400" marR="0" lvl="7" indent="0" algn="l" rtl="0">
              <a:spcBef>
                <a:spcPts val="0"/>
              </a:spcBef>
              <a:buNone/>
              <a:defRPr sz="1800" b="0" i="0" u="none" strike="noStrike" cap="none">
                <a:solidFill>
                  <a:schemeClr val="lt1"/>
                </a:solidFill>
                <a:latin typeface="Century Schoolbook"/>
                <a:ea typeface="Century Schoolbook"/>
                <a:cs typeface="Century Schoolbook"/>
                <a:sym typeface="Century Schoolbook"/>
              </a:defRPr>
            </a:lvl8pPr>
            <a:lvl9pPr marL="3657600" marR="0" lvl="8" indent="0" algn="l" rtl="0">
              <a:spcBef>
                <a:spcPts val="0"/>
              </a:spcBef>
              <a:buNone/>
              <a:defRPr sz="1800" b="0" i="0" u="none" strike="noStrike" cap="none">
                <a:solidFill>
                  <a:schemeClr val="lt1"/>
                </a:solidFill>
                <a:latin typeface="Century Schoolbook"/>
                <a:ea typeface="Century Schoolbook"/>
                <a:cs typeface="Century Schoolbook"/>
                <a:sym typeface="Century Schoolbook"/>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3: mixto">
    <p:spTree>
      <p:nvGrpSpPr>
        <p:cNvPr id="1" name="Shape 102"/>
        <p:cNvGrpSpPr/>
        <p:nvPr/>
      </p:nvGrpSpPr>
      <p:grpSpPr>
        <a:xfrm>
          <a:off x="0" y="0"/>
          <a:ext cx="0" cy="0"/>
          <a:chOff x="0" y="0"/>
          <a:chExt cx="0" cy="0"/>
        </a:xfrm>
      </p:grpSpPr>
      <p:sp>
        <p:nvSpPr>
          <p:cNvPr id="103" name="Shape 103"/>
          <p:cNvSpPr>
            <a:spLocks noGrp="1"/>
          </p:cNvSpPr>
          <p:nvPr>
            <p:ph type="pic" idx="2"/>
          </p:nvPr>
        </p:nvSpPr>
        <p:spPr>
          <a:xfrm>
            <a:off x="5067300" y="3436619"/>
            <a:ext cx="3649899" cy="2889504"/>
          </a:xfrm>
          <a:prstGeom prst="rect">
            <a:avLst/>
          </a:prstGeom>
          <a:noFill/>
          <a:ln w="38100" cap="sq" cmpd="sng">
            <a:solidFill>
              <a:schemeClr val="lt1"/>
            </a:solidFill>
            <a:prstDash val="solid"/>
            <a:miter/>
            <a:headEnd type="none" w="med" len="med"/>
            <a:tailEnd type="none" w="med" len="med"/>
          </a:ln>
          <a:effectLst>
            <a:outerShdw blurRad="50799" dist="50800" dir="2700000" algn="tl" rotWithShape="0">
              <a:srgbClr val="000000">
                <a:alpha val="49803"/>
              </a:srgbClr>
            </a:outerShdw>
          </a:effectLst>
        </p:spPr>
        <p:txBody>
          <a:bodyPr lIns="91425" tIns="91425" rIns="91425" bIns="91425" anchor="t" anchorCtr="0"/>
          <a:lstStyle>
            <a:lvl1pPr marL="0" marR="0" lvl="0" indent="0" algn="ctr" rtl="0">
              <a:spcBef>
                <a:spcPts val="480"/>
              </a:spcBef>
              <a:buClr>
                <a:schemeClr val="lt1"/>
              </a:buClr>
              <a:buFont typeface="Century Schoolbook"/>
              <a:buNone/>
              <a:defRPr sz="2400" b="0" i="0" u="none" strike="noStrike" cap="none">
                <a:solidFill>
                  <a:schemeClr val="lt1"/>
                </a:solidFill>
                <a:latin typeface="Century Schoolbook"/>
                <a:ea typeface="Century Schoolbook"/>
                <a:cs typeface="Century Schoolbook"/>
                <a:sym typeface="Century Schoolbook"/>
              </a:defRPr>
            </a:lvl1pPr>
            <a:lvl2pPr marL="742950" marR="0" lvl="1" indent="-133350" algn="l" rtl="0">
              <a:spcBef>
                <a:spcPts val="480"/>
              </a:spcBef>
              <a:buClr>
                <a:schemeClr val="lt1"/>
              </a:buClr>
              <a:buSzPct val="100000"/>
              <a:buFont typeface="Century Schoolbook"/>
              <a:buChar char="–"/>
              <a:defRPr sz="2400" b="0" i="0" u="none" strike="noStrike" cap="none">
                <a:solidFill>
                  <a:schemeClr val="lt1"/>
                </a:solidFill>
                <a:latin typeface="Century Schoolbook"/>
                <a:ea typeface="Century Schoolbook"/>
                <a:cs typeface="Century Schoolbook"/>
                <a:sym typeface="Century Schoolbook"/>
              </a:defRPr>
            </a:lvl2pPr>
            <a:lvl3pPr marL="1143000" marR="0" lvl="2" indent="-101600" algn="l" rtl="0">
              <a:spcBef>
                <a:spcPts val="400"/>
              </a:spcBef>
              <a:buClr>
                <a:schemeClr val="lt1"/>
              </a:buClr>
              <a:buSzPct val="100000"/>
              <a:buFont typeface="Century Schoolbook"/>
              <a:buChar char="•"/>
              <a:defRPr sz="2000" b="0" i="0" u="none" strike="noStrike" cap="none">
                <a:solidFill>
                  <a:schemeClr val="lt1"/>
                </a:solidFill>
                <a:latin typeface="Century Schoolbook"/>
                <a:ea typeface="Century Schoolbook"/>
                <a:cs typeface="Century Schoolbook"/>
                <a:sym typeface="Century Schoolbook"/>
              </a:defRPr>
            </a:lvl3pPr>
            <a:lvl4pPr marL="1600200" marR="0" lvl="3" indent="-114300" algn="l" rtl="0">
              <a:spcBef>
                <a:spcPts val="360"/>
              </a:spcBef>
              <a:buClr>
                <a:schemeClr val="lt1"/>
              </a:buClr>
              <a:buSzPct val="100000"/>
              <a:buFont typeface="Century Schoolbook"/>
              <a:buChar char="–"/>
              <a:defRPr sz="1800" b="0" i="0" u="none" strike="noStrike" cap="none">
                <a:solidFill>
                  <a:schemeClr val="lt1"/>
                </a:solidFill>
                <a:latin typeface="Century Schoolbook"/>
                <a:ea typeface="Century Schoolbook"/>
                <a:cs typeface="Century Schoolbook"/>
                <a:sym typeface="Century Schoolbook"/>
              </a:defRPr>
            </a:lvl4pPr>
            <a:lvl5pPr marL="2057400" marR="0" lvl="4" indent="-127000" algn="l" rtl="0">
              <a:spcBef>
                <a:spcPts val="320"/>
              </a:spcBef>
              <a:buClr>
                <a:schemeClr val="lt1"/>
              </a:buClr>
              <a:buSzPct val="100000"/>
              <a:buFont typeface="Century Schoolbook"/>
              <a:buChar char="»"/>
              <a:defRPr sz="1600" b="0" i="0" u="none" strike="noStrike" cap="none">
                <a:solidFill>
                  <a:schemeClr val="lt1"/>
                </a:solidFill>
                <a:latin typeface="Century Schoolbook"/>
                <a:ea typeface="Century Schoolbook"/>
                <a:cs typeface="Century Schoolbook"/>
                <a:sym typeface="Century Schoolbook"/>
              </a:defRPr>
            </a:lvl5pPr>
            <a:lvl6pPr marL="2514600" marR="0" lvl="5" indent="-101600" algn="l" rtl="0">
              <a:spcBef>
                <a:spcPts val="400"/>
              </a:spcBef>
              <a:buClr>
                <a:schemeClr val="lt1"/>
              </a:buClr>
              <a:buSzPct val="100000"/>
              <a:buFont typeface="Century Schoolbook"/>
              <a:buChar char="•"/>
              <a:defRPr sz="2000" b="0" i="0" u="none" strike="noStrike" cap="none">
                <a:solidFill>
                  <a:schemeClr val="lt1"/>
                </a:solidFill>
                <a:latin typeface="Century Schoolbook"/>
                <a:ea typeface="Century Schoolbook"/>
                <a:cs typeface="Century Schoolbook"/>
                <a:sym typeface="Century Schoolbook"/>
              </a:defRPr>
            </a:lvl6pPr>
            <a:lvl7pPr marL="2971800" marR="0" lvl="6" indent="-101600" algn="l" rtl="0">
              <a:spcBef>
                <a:spcPts val="400"/>
              </a:spcBef>
              <a:buClr>
                <a:schemeClr val="lt1"/>
              </a:buClr>
              <a:buSzPct val="100000"/>
              <a:buFont typeface="Century Schoolbook"/>
              <a:buChar char="•"/>
              <a:defRPr sz="2000" b="0" i="0" u="none" strike="noStrike" cap="none">
                <a:solidFill>
                  <a:schemeClr val="lt1"/>
                </a:solidFill>
                <a:latin typeface="Century Schoolbook"/>
                <a:ea typeface="Century Schoolbook"/>
                <a:cs typeface="Century Schoolbook"/>
                <a:sym typeface="Century Schoolbook"/>
              </a:defRPr>
            </a:lvl7pPr>
            <a:lvl8pPr marL="3429000" marR="0" lvl="7" indent="-101600" algn="l" rtl="0">
              <a:spcBef>
                <a:spcPts val="400"/>
              </a:spcBef>
              <a:buClr>
                <a:schemeClr val="lt1"/>
              </a:buClr>
              <a:buSzPct val="100000"/>
              <a:buFont typeface="Century Schoolbook"/>
              <a:buChar char="•"/>
              <a:defRPr sz="2000" b="0" i="0" u="none" strike="noStrike" cap="none">
                <a:solidFill>
                  <a:schemeClr val="lt1"/>
                </a:solidFill>
                <a:latin typeface="Century Schoolbook"/>
                <a:ea typeface="Century Schoolbook"/>
                <a:cs typeface="Century Schoolbook"/>
                <a:sym typeface="Century Schoolbook"/>
              </a:defRPr>
            </a:lvl8pPr>
            <a:lvl9pPr marL="3886200" marR="0" lvl="8" indent="-101600" algn="l" rtl="0">
              <a:spcBef>
                <a:spcPts val="400"/>
              </a:spcBef>
              <a:buClr>
                <a:schemeClr val="lt1"/>
              </a:buClr>
              <a:buSzPct val="100000"/>
              <a:buFont typeface="Century Schoolbook"/>
              <a:buChar char="•"/>
              <a:defRPr sz="2000" b="0" i="0" u="none" strike="noStrike" cap="none">
                <a:solidFill>
                  <a:schemeClr val="lt1"/>
                </a:solidFill>
                <a:latin typeface="Century Schoolbook"/>
                <a:ea typeface="Century Schoolbook"/>
                <a:cs typeface="Century Schoolbook"/>
                <a:sym typeface="Century Schoolbook"/>
              </a:defRPr>
            </a:lvl9pPr>
          </a:lstStyle>
          <a:p>
            <a:endParaRPr/>
          </a:p>
        </p:txBody>
      </p:sp>
      <p:sp>
        <p:nvSpPr>
          <p:cNvPr id="104" name="Shape 104"/>
          <p:cNvSpPr>
            <a:spLocks noGrp="1"/>
          </p:cNvSpPr>
          <p:nvPr>
            <p:ph type="pic" idx="3"/>
          </p:nvPr>
        </p:nvSpPr>
        <p:spPr>
          <a:xfrm>
            <a:off x="426720" y="384047"/>
            <a:ext cx="4457700" cy="5943599"/>
          </a:xfrm>
          <a:prstGeom prst="rect">
            <a:avLst/>
          </a:prstGeom>
          <a:noFill/>
          <a:ln w="38100" cap="sq" cmpd="sng">
            <a:solidFill>
              <a:schemeClr val="lt1"/>
            </a:solidFill>
            <a:prstDash val="solid"/>
            <a:miter/>
            <a:headEnd type="none" w="med" len="med"/>
            <a:tailEnd type="none" w="med" len="med"/>
          </a:ln>
          <a:effectLst>
            <a:outerShdw blurRad="50799" dist="50800" dir="2700000" algn="tl" rotWithShape="0">
              <a:srgbClr val="000000">
                <a:alpha val="49803"/>
              </a:srgbClr>
            </a:outerShdw>
          </a:effectLst>
        </p:spPr>
        <p:txBody>
          <a:bodyPr lIns="91425" tIns="91425" rIns="91425" bIns="91425" anchor="t" anchorCtr="0"/>
          <a:lstStyle>
            <a:lvl1pPr marL="0" marR="0" lvl="0" indent="0" algn="ctr" rtl="0">
              <a:spcBef>
                <a:spcPts val="480"/>
              </a:spcBef>
              <a:buClr>
                <a:schemeClr val="lt1"/>
              </a:buClr>
              <a:buFont typeface="Century Schoolbook"/>
              <a:buNone/>
              <a:defRPr sz="2400" b="0" i="0" u="none" strike="noStrike" cap="none">
                <a:solidFill>
                  <a:schemeClr val="lt1"/>
                </a:solidFill>
                <a:latin typeface="Century Schoolbook"/>
                <a:ea typeface="Century Schoolbook"/>
                <a:cs typeface="Century Schoolbook"/>
                <a:sym typeface="Century Schoolbook"/>
              </a:defRPr>
            </a:lvl1pPr>
            <a:lvl2pPr marL="742950" marR="0" lvl="1" indent="-133350" algn="l" rtl="0">
              <a:spcBef>
                <a:spcPts val="480"/>
              </a:spcBef>
              <a:buClr>
                <a:schemeClr val="lt1"/>
              </a:buClr>
              <a:buSzPct val="100000"/>
              <a:buFont typeface="Century Schoolbook"/>
              <a:buChar char="–"/>
              <a:defRPr sz="2400" b="0" i="0" u="none" strike="noStrike" cap="none">
                <a:solidFill>
                  <a:schemeClr val="lt1"/>
                </a:solidFill>
                <a:latin typeface="Century Schoolbook"/>
                <a:ea typeface="Century Schoolbook"/>
                <a:cs typeface="Century Schoolbook"/>
                <a:sym typeface="Century Schoolbook"/>
              </a:defRPr>
            </a:lvl2pPr>
            <a:lvl3pPr marL="1143000" marR="0" lvl="2" indent="-101600" algn="l" rtl="0">
              <a:spcBef>
                <a:spcPts val="400"/>
              </a:spcBef>
              <a:buClr>
                <a:schemeClr val="lt1"/>
              </a:buClr>
              <a:buSzPct val="100000"/>
              <a:buFont typeface="Century Schoolbook"/>
              <a:buChar char="•"/>
              <a:defRPr sz="2000" b="0" i="0" u="none" strike="noStrike" cap="none">
                <a:solidFill>
                  <a:schemeClr val="lt1"/>
                </a:solidFill>
                <a:latin typeface="Century Schoolbook"/>
                <a:ea typeface="Century Schoolbook"/>
                <a:cs typeface="Century Schoolbook"/>
                <a:sym typeface="Century Schoolbook"/>
              </a:defRPr>
            </a:lvl3pPr>
            <a:lvl4pPr marL="1600200" marR="0" lvl="3" indent="-114300" algn="l" rtl="0">
              <a:spcBef>
                <a:spcPts val="360"/>
              </a:spcBef>
              <a:buClr>
                <a:schemeClr val="lt1"/>
              </a:buClr>
              <a:buSzPct val="100000"/>
              <a:buFont typeface="Century Schoolbook"/>
              <a:buChar char="–"/>
              <a:defRPr sz="1800" b="0" i="0" u="none" strike="noStrike" cap="none">
                <a:solidFill>
                  <a:schemeClr val="lt1"/>
                </a:solidFill>
                <a:latin typeface="Century Schoolbook"/>
                <a:ea typeface="Century Schoolbook"/>
                <a:cs typeface="Century Schoolbook"/>
                <a:sym typeface="Century Schoolbook"/>
              </a:defRPr>
            </a:lvl4pPr>
            <a:lvl5pPr marL="2057400" marR="0" lvl="4" indent="-127000" algn="l" rtl="0">
              <a:spcBef>
                <a:spcPts val="320"/>
              </a:spcBef>
              <a:buClr>
                <a:schemeClr val="lt1"/>
              </a:buClr>
              <a:buSzPct val="100000"/>
              <a:buFont typeface="Century Schoolbook"/>
              <a:buChar char="»"/>
              <a:defRPr sz="1600" b="0" i="0" u="none" strike="noStrike" cap="none">
                <a:solidFill>
                  <a:schemeClr val="lt1"/>
                </a:solidFill>
                <a:latin typeface="Century Schoolbook"/>
                <a:ea typeface="Century Schoolbook"/>
                <a:cs typeface="Century Schoolbook"/>
                <a:sym typeface="Century Schoolbook"/>
              </a:defRPr>
            </a:lvl5pPr>
            <a:lvl6pPr marL="2514600" marR="0" lvl="5" indent="-101600" algn="l" rtl="0">
              <a:spcBef>
                <a:spcPts val="400"/>
              </a:spcBef>
              <a:buClr>
                <a:schemeClr val="lt1"/>
              </a:buClr>
              <a:buSzPct val="100000"/>
              <a:buFont typeface="Century Schoolbook"/>
              <a:buChar char="•"/>
              <a:defRPr sz="2000" b="0" i="0" u="none" strike="noStrike" cap="none">
                <a:solidFill>
                  <a:schemeClr val="lt1"/>
                </a:solidFill>
                <a:latin typeface="Century Schoolbook"/>
                <a:ea typeface="Century Schoolbook"/>
                <a:cs typeface="Century Schoolbook"/>
                <a:sym typeface="Century Schoolbook"/>
              </a:defRPr>
            </a:lvl6pPr>
            <a:lvl7pPr marL="2971800" marR="0" lvl="6" indent="-101600" algn="l" rtl="0">
              <a:spcBef>
                <a:spcPts val="400"/>
              </a:spcBef>
              <a:buClr>
                <a:schemeClr val="lt1"/>
              </a:buClr>
              <a:buSzPct val="100000"/>
              <a:buFont typeface="Century Schoolbook"/>
              <a:buChar char="•"/>
              <a:defRPr sz="2000" b="0" i="0" u="none" strike="noStrike" cap="none">
                <a:solidFill>
                  <a:schemeClr val="lt1"/>
                </a:solidFill>
                <a:latin typeface="Century Schoolbook"/>
                <a:ea typeface="Century Schoolbook"/>
                <a:cs typeface="Century Schoolbook"/>
                <a:sym typeface="Century Schoolbook"/>
              </a:defRPr>
            </a:lvl7pPr>
            <a:lvl8pPr marL="3429000" marR="0" lvl="7" indent="-101600" algn="l" rtl="0">
              <a:spcBef>
                <a:spcPts val="400"/>
              </a:spcBef>
              <a:buClr>
                <a:schemeClr val="lt1"/>
              </a:buClr>
              <a:buSzPct val="100000"/>
              <a:buFont typeface="Century Schoolbook"/>
              <a:buChar char="•"/>
              <a:defRPr sz="2000" b="0" i="0" u="none" strike="noStrike" cap="none">
                <a:solidFill>
                  <a:schemeClr val="lt1"/>
                </a:solidFill>
                <a:latin typeface="Century Schoolbook"/>
                <a:ea typeface="Century Schoolbook"/>
                <a:cs typeface="Century Schoolbook"/>
                <a:sym typeface="Century Schoolbook"/>
              </a:defRPr>
            </a:lvl8pPr>
            <a:lvl9pPr marL="3886200" marR="0" lvl="8" indent="-101600" algn="l" rtl="0">
              <a:spcBef>
                <a:spcPts val="400"/>
              </a:spcBef>
              <a:buClr>
                <a:schemeClr val="lt1"/>
              </a:buClr>
              <a:buSzPct val="100000"/>
              <a:buFont typeface="Century Schoolbook"/>
              <a:buChar char="•"/>
              <a:defRPr sz="2000" b="0" i="0" u="none" strike="noStrike" cap="none">
                <a:solidFill>
                  <a:schemeClr val="lt1"/>
                </a:solidFill>
                <a:latin typeface="Century Schoolbook"/>
                <a:ea typeface="Century Schoolbook"/>
                <a:cs typeface="Century Schoolbook"/>
                <a:sym typeface="Century Schoolbook"/>
              </a:defRPr>
            </a:lvl9pPr>
          </a:lstStyle>
          <a:p>
            <a:endParaRPr/>
          </a:p>
        </p:txBody>
      </p:sp>
      <p:sp>
        <p:nvSpPr>
          <p:cNvPr id="105" name="Shape 105"/>
          <p:cNvSpPr>
            <a:spLocks noGrp="1"/>
          </p:cNvSpPr>
          <p:nvPr>
            <p:ph type="pic" idx="4"/>
          </p:nvPr>
        </p:nvSpPr>
        <p:spPr>
          <a:xfrm>
            <a:off x="5067300" y="389332"/>
            <a:ext cx="3657600" cy="2887269"/>
          </a:xfrm>
          <a:prstGeom prst="rect">
            <a:avLst/>
          </a:prstGeom>
          <a:noFill/>
          <a:ln w="38100" cap="sq" cmpd="sng">
            <a:solidFill>
              <a:schemeClr val="lt1"/>
            </a:solidFill>
            <a:prstDash val="solid"/>
            <a:miter/>
            <a:headEnd type="none" w="med" len="med"/>
            <a:tailEnd type="none" w="med" len="med"/>
          </a:ln>
          <a:effectLst>
            <a:outerShdw blurRad="50799" dist="50800" dir="2700000" algn="tl" rotWithShape="0">
              <a:srgbClr val="000000">
                <a:alpha val="49803"/>
              </a:srgbClr>
            </a:outerShdw>
          </a:effectLst>
        </p:spPr>
        <p:txBody>
          <a:bodyPr lIns="91425" tIns="91425" rIns="91425" bIns="91425" anchor="t" anchorCtr="0"/>
          <a:lstStyle>
            <a:lvl1pPr marL="0" marR="0" lvl="0" indent="0" algn="ctr" rtl="0">
              <a:spcBef>
                <a:spcPts val="480"/>
              </a:spcBef>
              <a:buClr>
                <a:schemeClr val="lt1"/>
              </a:buClr>
              <a:buFont typeface="Century Schoolbook"/>
              <a:buNone/>
              <a:defRPr sz="2400" b="0" i="0" u="none" strike="noStrike" cap="none">
                <a:solidFill>
                  <a:schemeClr val="lt1"/>
                </a:solidFill>
                <a:latin typeface="Century Schoolbook"/>
                <a:ea typeface="Century Schoolbook"/>
                <a:cs typeface="Century Schoolbook"/>
                <a:sym typeface="Century Schoolbook"/>
              </a:defRPr>
            </a:lvl1pPr>
            <a:lvl2pPr marL="742950" marR="0" lvl="1" indent="-133350" algn="l" rtl="0">
              <a:spcBef>
                <a:spcPts val="480"/>
              </a:spcBef>
              <a:buClr>
                <a:schemeClr val="lt1"/>
              </a:buClr>
              <a:buSzPct val="100000"/>
              <a:buFont typeface="Century Schoolbook"/>
              <a:buChar char="–"/>
              <a:defRPr sz="2400" b="0" i="0" u="none" strike="noStrike" cap="none">
                <a:solidFill>
                  <a:schemeClr val="lt1"/>
                </a:solidFill>
                <a:latin typeface="Century Schoolbook"/>
                <a:ea typeface="Century Schoolbook"/>
                <a:cs typeface="Century Schoolbook"/>
                <a:sym typeface="Century Schoolbook"/>
              </a:defRPr>
            </a:lvl2pPr>
            <a:lvl3pPr marL="1143000" marR="0" lvl="2" indent="-101600" algn="l" rtl="0">
              <a:spcBef>
                <a:spcPts val="400"/>
              </a:spcBef>
              <a:buClr>
                <a:schemeClr val="lt1"/>
              </a:buClr>
              <a:buSzPct val="100000"/>
              <a:buFont typeface="Century Schoolbook"/>
              <a:buChar char="•"/>
              <a:defRPr sz="2000" b="0" i="0" u="none" strike="noStrike" cap="none">
                <a:solidFill>
                  <a:schemeClr val="lt1"/>
                </a:solidFill>
                <a:latin typeface="Century Schoolbook"/>
                <a:ea typeface="Century Schoolbook"/>
                <a:cs typeface="Century Schoolbook"/>
                <a:sym typeface="Century Schoolbook"/>
              </a:defRPr>
            </a:lvl3pPr>
            <a:lvl4pPr marL="1600200" marR="0" lvl="3" indent="-114300" algn="l" rtl="0">
              <a:spcBef>
                <a:spcPts val="360"/>
              </a:spcBef>
              <a:buClr>
                <a:schemeClr val="lt1"/>
              </a:buClr>
              <a:buSzPct val="100000"/>
              <a:buFont typeface="Century Schoolbook"/>
              <a:buChar char="–"/>
              <a:defRPr sz="1800" b="0" i="0" u="none" strike="noStrike" cap="none">
                <a:solidFill>
                  <a:schemeClr val="lt1"/>
                </a:solidFill>
                <a:latin typeface="Century Schoolbook"/>
                <a:ea typeface="Century Schoolbook"/>
                <a:cs typeface="Century Schoolbook"/>
                <a:sym typeface="Century Schoolbook"/>
              </a:defRPr>
            </a:lvl4pPr>
            <a:lvl5pPr marL="2057400" marR="0" lvl="4" indent="-127000" algn="l" rtl="0">
              <a:spcBef>
                <a:spcPts val="320"/>
              </a:spcBef>
              <a:buClr>
                <a:schemeClr val="lt1"/>
              </a:buClr>
              <a:buSzPct val="100000"/>
              <a:buFont typeface="Century Schoolbook"/>
              <a:buChar char="»"/>
              <a:defRPr sz="1600" b="0" i="0" u="none" strike="noStrike" cap="none">
                <a:solidFill>
                  <a:schemeClr val="lt1"/>
                </a:solidFill>
                <a:latin typeface="Century Schoolbook"/>
                <a:ea typeface="Century Schoolbook"/>
                <a:cs typeface="Century Schoolbook"/>
                <a:sym typeface="Century Schoolbook"/>
              </a:defRPr>
            </a:lvl5pPr>
            <a:lvl6pPr marL="2514600" marR="0" lvl="5" indent="-101600" algn="l" rtl="0">
              <a:spcBef>
                <a:spcPts val="400"/>
              </a:spcBef>
              <a:buClr>
                <a:schemeClr val="lt1"/>
              </a:buClr>
              <a:buSzPct val="100000"/>
              <a:buFont typeface="Century Schoolbook"/>
              <a:buChar char="•"/>
              <a:defRPr sz="2000" b="0" i="0" u="none" strike="noStrike" cap="none">
                <a:solidFill>
                  <a:schemeClr val="lt1"/>
                </a:solidFill>
                <a:latin typeface="Century Schoolbook"/>
                <a:ea typeface="Century Schoolbook"/>
                <a:cs typeface="Century Schoolbook"/>
                <a:sym typeface="Century Schoolbook"/>
              </a:defRPr>
            </a:lvl6pPr>
            <a:lvl7pPr marL="2971800" marR="0" lvl="6" indent="-101600" algn="l" rtl="0">
              <a:spcBef>
                <a:spcPts val="400"/>
              </a:spcBef>
              <a:buClr>
                <a:schemeClr val="lt1"/>
              </a:buClr>
              <a:buSzPct val="100000"/>
              <a:buFont typeface="Century Schoolbook"/>
              <a:buChar char="•"/>
              <a:defRPr sz="2000" b="0" i="0" u="none" strike="noStrike" cap="none">
                <a:solidFill>
                  <a:schemeClr val="lt1"/>
                </a:solidFill>
                <a:latin typeface="Century Schoolbook"/>
                <a:ea typeface="Century Schoolbook"/>
                <a:cs typeface="Century Schoolbook"/>
                <a:sym typeface="Century Schoolbook"/>
              </a:defRPr>
            </a:lvl7pPr>
            <a:lvl8pPr marL="3429000" marR="0" lvl="7" indent="-101600" algn="l" rtl="0">
              <a:spcBef>
                <a:spcPts val="400"/>
              </a:spcBef>
              <a:buClr>
                <a:schemeClr val="lt1"/>
              </a:buClr>
              <a:buSzPct val="100000"/>
              <a:buFont typeface="Century Schoolbook"/>
              <a:buChar char="•"/>
              <a:defRPr sz="2000" b="0" i="0" u="none" strike="noStrike" cap="none">
                <a:solidFill>
                  <a:schemeClr val="lt1"/>
                </a:solidFill>
                <a:latin typeface="Century Schoolbook"/>
                <a:ea typeface="Century Schoolbook"/>
                <a:cs typeface="Century Schoolbook"/>
                <a:sym typeface="Century Schoolbook"/>
              </a:defRPr>
            </a:lvl8pPr>
            <a:lvl9pPr marL="3886200" marR="0" lvl="8" indent="-101600" algn="l" rtl="0">
              <a:spcBef>
                <a:spcPts val="400"/>
              </a:spcBef>
              <a:buClr>
                <a:schemeClr val="lt1"/>
              </a:buClr>
              <a:buSzPct val="100000"/>
              <a:buFont typeface="Century Schoolbook"/>
              <a:buChar char="•"/>
              <a:defRPr sz="2000" b="0" i="0" u="none" strike="noStrike" cap="none">
                <a:solidFill>
                  <a:schemeClr val="lt1"/>
                </a:solidFill>
                <a:latin typeface="Century Schoolbook"/>
                <a:ea typeface="Century Schoolbook"/>
                <a:cs typeface="Century Schoolbook"/>
                <a:sym typeface="Century Schoolbook"/>
              </a:defRPr>
            </a:lvl9pPr>
          </a:lstStyle>
          <a:p>
            <a:endParaRPr/>
          </a:p>
        </p:txBody>
      </p:sp>
      <p:sp>
        <p:nvSpPr>
          <p:cNvPr id="106" name="Shape 106"/>
          <p:cNvSpPr txBox="1">
            <a:spLocks noGrp="1"/>
          </p:cNvSpPr>
          <p:nvPr>
            <p:ph type="dt" idx="10"/>
          </p:nvPr>
        </p:nvSpPr>
        <p:spPr>
          <a:xfrm>
            <a:off x="66675" y="6559360"/>
            <a:ext cx="2438399" cy="244474"/>
          </a:xfrm>
          <a:prstGeom prst="rect">
            <a:avLst/>
          </a:prstGeom>
          <a:noFill/>
          <a:ln>
            <a:noFill/>
          </a:ln>
        </p:spPr>
        <p:txBody>
          <a:bodyPr lIns="91425" tIns="91425" rIns="91425" bIns="91425" anchor="b" anchorCtr="0"/>
          <a:lstStyle>
            <a:lvl1pPr marL="0" marR="0" lvl="0" indent="0" algn="l" rtl="0">
              <a:spcBef>
                <a:spcPts val="0"/>
              </a:spcBef>
              <a:buNone/>
              <a:defRPr sz="1200">
                <a:solidFill>
                  <a:schemeClr val="lt2"/>
                </a:solidFill>
                <a:latin typeface="Century Schoolbook"/>
                <a:ea typeface="Century Schoolbook"/>
                <a:cs typeface="Century Schoolbook"/>
                <a:sym typeface="Century Schoolbook"/>
              </a:defRPr>
            </a:lvl1pPr>
            <a:lvl2pPr marL="457200" marR="0" lvl="1" indent="0" algn="l" rtl="0">
              <a:spcBef>
                <a:spcPts val="0"/>
              </a:spcBef>
              <a:buNone/>
              <a:defRPr sz="1800" b="0" i="0" u="none" strike="noStrike" cap="none">
                <a:solidFill>
                  <a:schemeClr val="lt1"/>
                </a:solidFill>
                <a:latin typeface="Century Schoolbook"/>
                <a:ea typeface="Century Schoolbook"/>
                <a:cs typeface="Century Schoolbook"/>
                <a:sym typeface="Century Schoolbook"/>
              </a:defRPr>
            </a:lvl2pPr>
            <a:lvl3pPr marL="914400" marR="0" lvl="2" indent="0" algn="l" rtl="0">
              <a:spcBef>
                <a:spcPts val="0"/>
              </a:spcBef>
              <a:buNone/>
              <a:defRPr sz="1800" b="0" i="0" u="none" strike="noStrike" cap="none">
                <a:solidFill>
                  <a:schemeClr val="lt1"/>
                </a:solidFill>
                <a:latin typeface="Century Schoolbook"/>
                <a:ea typeface="Century Schoolbook"/>
                <a:cs typeface="Century Schoolbook"/>
                <a:sym typeface="Century Schoolbook"/>
              </a:defRPr>
            </a:lvl3pPr>
            <a:lvl4pPr marL="1371600" marR="0" lvl="3" indent="0" algn="l" rtl="0">
              <a:spcBef>
                <a:spcPts val="0"/>
              </a:spcBef>
              <a:buNone/>
              <a:defRPr sz="1800" b="0" i="0" u="none" strike="noStrike" cap="none">
                <a:solidFill>
                  <a:schemeClr val="lt1"/>
                </a:solidFill>
                <a:latin typeface="Century Schoolbook"/>
                <a:ea typeface="Century Schoolbook"/>
                <a:cs typeface="Century Schoolbook"/>
                <a:sym typeface="Century Schoolbook"/>
              </a:defRPr>
            </a:lvl4pPr>
            <a:lvl5pPr marL="1828800" marR="0" lvl="4" indent="0" algn="l" rtl="0">
              <a:spcBef>
                <a:spcPts val="0"/>
              </a:spcBef>
              <a:buNone/>
              <a:defRPr sz="1800" b="0" i="0" u="none" strike="noStrike" cap="none">
                <a:solidFill>
                  <a:schemeClr val="lt1"/>
                </a:solidFill>
                <a:latin typeface="Century Schoolbook"/>
                <a:ea typeface="Century Schoolbook"/>
                <a:cs typeface="Century Schoolbook"/>
                <a:sym typeface="Century Schoolbook"/>
              </a:defRPr>
            </a:lvl5pPr>
            <a:lvl6pPr marL="2286000" marR="0" lvl="5" indent="0" algn="l" rtl="0">
              <a:spcBef>
                <a:spcPts val="0"/>
              </a:spcBef>
              <a:buNone/>
              <a:defRPr sz="1800" b="0" i="0" u="none" strike="noStrike" cap="none">
                <a:solidFill>
                  <a:schemeClr val="lt1"/>
                </a:solidFill>
                <a:latin typeface="Century Schoolbook"/>
                <a:ea typeface="Century Schoolbook"/>
                <a:cs typeface="Century Schoolbook"/>
                <a:sym typeface="Century Schoolbook"/>
              </a:defRPr>
            </a:lvl6pPr>
            <a:lvl7pPr marL="2743200" marR="0" lvl="6" indent="0" algn="l" rtl="0">
              <a:spcBef>
                <a:spcPts val="0"/>
              </a:spcBef>
              <a:buNone/>
              <a:defRPr sz="1800" b="0" i="0" u="none" strike="noStrike" cap="none">
                <a:solidFill>
                  <a:schemeClr val="lt1"/>
                </a:solidFill>
                <a:latin typeface="Century Schoolbook"/>
                <a:ea typeface="Century Schoolbook"/>
                <a:cs typeface="Century Schoolbook"/>
                <a:sym typeface="Century Schoolbook"/>
              </a:defRPr>
            </a:lvl7pPr>
            <a:lvl8pPr marL="3200400" marR="0" lvl="7" indent="0" algn="l" rtl="0">
              <a:spcBef>
                <a:spcPts val="0"/>
              </a:spcBef>
              <a:buNone/>
              <a:defRPr sz="1800" b="0" i="0" u="none" strike="noStrike" cap="none">
                <a:solidFill>
                  <a:schemeClr val="lt1"/>
                </a:solidFill>
                <a:latin typeface="Century Schoolbook"/>
                <a:ea typeface="Century Schoolbook"/>
                <a:cs typeface="Century Schoolbook"/>
                <a:sym typeface="Century Schoolbook"/>
              </a:defRPr>
            </a:lvl8pPr>
            <a:lvl9pPr marL="3657600" marR="0" lvl="8" indent="0" algn="l" rtl="0">
              <a:spcBef>
                <a:spcPts val="0"/>
              </a:spcBef>
              <a:buNone/>
              <a:defRPr sz="1800" b="0" i="0" u="none" strike="noStrike" cap="none">
                <a:solidFill>
                  <a:schemeClr val="lt1"/>
                </a:solidFill>
                <a:latin typeface="Century Schoolbook"/>
                <a:ea typeface="Century Schoolbook"/>
                <a:cs typeface="Century Schoolbook"/>
                <a:sym typeface="Century Schoolbook"/>
              </a:defRPr>
            </a:lvl9pPr>
          </a:lstStyle>
          <a:p>
            <a:endParaRPr/>
          </a:p>
        </p:txBody>
      </p:sp>
      <p:sp>
        <p:nvSpPr>
          <p:cNvPr id="107" name="Shape 107"/>
          <p:cNvSpPr txBox="1">
            <a:spLocks noGrp="1"/>
          </p:cNvSpPr>
          <p:nvPr>
            <p:ph type="sldNum" idx="12"/>
          </p:nvPr>
        </p:nvSpPr>
        <p:spPr>
          <a:xfrm>
            <a:off x="8172450" y="6559360"/>
            <a:ext cx="914400" cy="244474"/>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fld id="{00000000-1234-1234-1234-123412341234}" type="slidenum">
              <a:rPr lang="es-ES" sz="1200">
                <a:solidFill>
                  <a:schemeClr val="lt2"/>
                </a:solidFill>
                <a:latin typeface="Century Schoolbook"/>
                <a:ea typeface="Century Schoolbook"/>
                <a:cs typeface="Century Schoolbook"/>
                <a:sym typeface="Century Schoolbook"/>
              </a:rPr>
              <a:t>‹#›</a:t>
            </a:fld>
            <a:endParaRPr lang="es-ES" sz="1200">
              <a:solidFill>
                <a:schemeClr val="lt2"/>
              </a:solidFill>
              <a:latin typeface="Century Schoolbook"/>
              <a:ea typeface="Century Schoolbook"/>
              <a:cs typeface="Century Schoolbook"/>
              <a:sym typeface="Century Schoolbook"/>
            </a:endParaRPr>
          </a:p>
        </p:txBody>
      </p:sp>
      <p:sp>
        <p:nvSpPr>
          <p:cNvPr id="108" name="Shape 108"/>
          <p:cNvSpPr txBox="1">
            <a:spLocks noGrp="1"/>
          </p:cNvSpPr>
          <p:nvPr>
            <p:ph type="ftr" idx="11"/>
          </p:nvPr>
        </p:nvSpPr>
        <p:spPr>
          <a:xfrm>
            <a:off x="2995652" y="6558153"/>
            <a:ext cx="4648199" cy="246887"/>
          </a:xfrm>
          <a:prstGeom prst="rect">
            <a:avLst/>
          </a:prstGeom>
          <a:noFill/>
          <a:ln>
            <a:noFill/>
          </a:ln>
        </p:spPr>
        <p:txBody>
          <a:bodyPr lIns="91425" tIns="91425" rIns="91425" bIns="91425" anchor="b" anchorCtr="0"/>
          <a:lstStyle>
            <a:lvl1pPr marL="0" marR="0" lvl="0" indent="0" algn="ctr" rtl="0">
              <a:spcBef>
                <a:spcPts val="0"/>
              </a:spcBef>
              <a:buNone/>
              <a:defRPr sz="1200">
                <a:solidFill>
                  <a:schemeClr val="lt2"/>
                </a:solidFill>
                <a:latin typeface="Century Schoolbook"/>
                <a:ea typeface="Century Schoolbook"/>
                <a:cs typeface="Century Schoolbook"/>
                <a:sym typeface="Century Schoolbook"/>
              </a:defRPr>
            </a:lvl1pPr>
            <a:lvl2pPr marL="457200" marR="0" lvl="1" indent="0" algn="l" rtl="0">
              <a:spcBef>
                <a:spcPts val="0"/>
              </a:spcBef>
              <a:buNone/>
              <a:defRPr sz="1800" b="0" i="0" u="none" strike="noStrike" cap="none">
                <a:solidFill>
                  <a:schemeClr val="lt1"/>
                </a:solidFill>
                <a:latin typeface="Century Schoolbook"/>
                <a:ea typeface="Century Schoolbook"/>
                <a:cs typeface="Century Schoolbook"/>
                <a:sym typeface="Century Schoolbook"/>
              </a:defRPr>
            </a:lvl2pPr>
            <a:lvl3pPr marL="914400" marR="0" lvl="2" indent="0" algn="l" rtl="0">
              <a:spcBef>
                <a:spcPts val="0"/>
              </a:spcBef>
              <a:buNone/>
              <a:defRPr sz="1800" b="0" i="0" u="none" strike="noStrike" cap="none">
                <a:solidFill>
                  <a:schemeClr val="lt1"/>
                </a:solidFill>
                <a:latin typeface="Century Schoolbook"/>
                <a:ea typeface="Century Schoolbook"/>
                <a:cs typeface="Century Schoolbook"/>
                <a:sym typeface="Century Schoolbook"/>
              </a:defRPr>
            </a:lvl3pPr>
            <a:lvl4pPr marL="1371600" marR="0" lvl="3" indent="0" algn="l" rtl="0">
              <a:spcBef>
                <a:spcPts val="0"/>
              </a:spcBef>
              <a:buNone/>
              <a:defRPr sz="1800" b="0" i="0" u="none" strike="noStrike" cap="none">
                <a:solidFill>
                  <a:schemeClr val="lt1"/>
                </a:solidFill>
                <a:latin typeface="Century Schoolbook"/>
                <a:ea typeface="Century Schoolbook"/>
                <a:cs typeface="Century Schoolbook"/>
                <a:sym typeface="Century Schoolbook"/>
              </a:defRPr>
            </a:lvl4pPr>
            <a:lvl5pPr marL="1828800" marR="0" lvl="4" indent="0" algn="l" rtl="0">
              <a:spcBef>
                <a:spcPts val="0"/>
              </a:spcBef>
              <a:buNone/>
              <a:defRPr sz="1800" b="0" i="0" u="none" strike="noStrike" cap="none">
                <a:solidFill>
                  <a:schemeClr val="lt1"/>
                </a:solidFill>
                <a:latin typeface="Century Schoolbook"/>
                <a:ea typeface="Century Schoolbook"/>
                <a:cs typeface="Century Schoolbook"/>
                <a:sym typeface="Century Schoolbook"/>
              </a:defRPr>
            </a:lvl5pPr>
            <a:lvl6pPr marL="2286000" marR="0" lvl="5" indent="0" algn="l" rtl="0">
              <a:spcBef>
                <a:spcPts val="0"/>
              </a:spcBef>
              <a:buNone/>
              <a:defRPr sz="1800" b="0" i="0" u="none" strike="noStrike" cap="none">
                <a:solidFill>
                  <a:schemeClr val="lt1"/>
                </a:solidFill>
                <a:latin typeface="Century Schoolbook"/>
                <a:ea typeface="Century Schoolbook"/>
                <a:cs typeface="Century Schoolbook"/>
                <a:sym typeface="Century Schoolbook"/>
              </a:defRPr>
            </a:lvl6pPr>
            <a:lvl7pPr marL="2743200" marR="0" lvl="6" indent="0" algn="l" rtl="0">
              <a:spcBef>
                <a:spcPts val="0"/>
              </a:spcBef>
              <a:buNone/>
              <a:defRPr sz="1800" b="0" i="0" u="none" strike="noStrike" cap="none">
                <a:solidFill>
                  <a:schemeClr val="lt1"/>
                </a:solidFill>
                <a:latin typeface="Century Schoolbook"/>
                <a:ea typeface="Century Schoolbook"/>
                <a:cs typeface="Century Schoolbook"/>
                <a:sym typeface="Century Schoolbook"/>
              </a:defRPr>
            </a:lvl7pPr>
            <a:lvl8pPr marL="3200400" marR="0" lvl="7" indent="0" algn="l" rtl="0">
              <a:spcBef>
                <a:spcPts val="0"/>
              </a:spcBef>
              <a:buNone/>
              <a:defRPr sz="1800" b="0" i="0" u="none" strike="noStrike" cap="none">
                <a:solidFill>
                  <a:schemeClr val="lt1"/>
                </a:solidFill>
                <a:latin typeface="Century Schoolbook"/>
                <a:ea typeface="Century Schoolbook"/>
                <a:cs typeface="Century Schoolbook"/>
                <a:sym typeface="Century Schoolbook"/>
              </a:defRPr>
            </a:lvl8pPr>
            <a:lvl9pPr marL="3657600" marR="0" lvl="8" indent="0" algn="l" rtl="0">
              <a:spcBef>
                <a:spcPts val="0"/>
              </a:spcBef>
              <a:buNone/>
              <a:defRPr sz="1800" b="0" i="0" u="none" strike="noStrike" cap="none">
                <a:solidFill>
                  <a:schemeClr val="lt1"/>
                </a:solidFill>
                <a:latin typeface="Century Schoolbook"/>
                <a:ea typeface="Century Schoolbook"/>
                <a:cs typeface="Century Schoolbook"/>
                <a:sym typeface="Century Schoolbook"/>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4: en vertical con títulos">
    <p:spTree>
      <p:nvGrpSpPr>
        <p:cNvPr id="1" name="Shape 109"/>
        <p:cNvGrpSpPr/>
        <p:nvPr/>
      </p:nvGrpSpPr>
      <p:grpSpPr>
        <a:xfrm>
          <a:off x="0" y="0"/>
          <a:ext cx="0" cy="0"/>
          <a:chOff x="0" y="0"/>
          <a:chExt cx="0" cy="0"/>
        </a:xfrm>
      </p:grpSpPr>
      <p:sp>
        <p:nvSpPr>
          <p:cNvPr id="110" name="Shape 110"/>
          <p:cNvSpPr>
            <a:spLocks noGrp="1"/>
          </p:cNvSpPr>
          <p:nvPr>
            <p:ph type="pic" idx="2"/>
          </p:nvPr>
        </p:nvSpPr>
        <p:spPr>
          <a:xfrm>
            <a:off x="2229297" y="228600"/>
            <a:ext cx="2285214" cy="2971799"/>
          </a:xfrm>
          <a:prstGeom prst="rect">
            <a:avLst/>
          </a:prstGeom>
          <a:noFill/>
          <a:ln w="38100" cap="sq" cmpd="sng">
            <a:solidFill>
              <a:schemeClr val="lt1"/>
            </a:solidFill>
            <a:prstDash val="solid"/>
            <a:miter/>
            <a:headEnd type="none" w="med" len="med"/>
            <a:tailEnd type="none" w="med" len="med"/>
          </a:ln>
          <a:effectLst>
            <a:outerShdw blurRad="50799" dist="50800" dir="2700000" algn="tl" rotWithShape="0">
              <a:srgbClr val="000000">
                <a:alpha val="49803"/>
              </a:srgbClr>
            </a:outerShdw>
          </a:effectLst>
        </p:spPr>
        <p:txBody>
          <a:bodyPr lIns="91425" tIns="91425" rIns="91425" bIns="91425" anchor="t" anchorCtr="0"/>
          <a:lstStyle>
            <a:lvl1pPr marL="0" marR="0" lvl="0" indent="0" algn="ctr" rtl="0">
              <a:spcBef>
                <a:spcPts val="480"/>
              </a:spcBef>
              <a:buClr>
                <a:schemeClr val="lt1"/>
              </a:buClr>
              <a:buFont typeface="Century Schoolbook"/>
              <a:buNone/>
              <a:defRPr sz="2400" b="0" i="0" u="none" strike="noStrike" cap="none">
                <a:solidFill>
                  <a:schemeClr val="lt1"/>
                </a:solidFill>
                <a:latin typeface="Century Schoolbook"/>
                <a:ea typeface="Century Schoolbook"/>
                <a:cs typeface="Century Schoolbook"/>
                <a:sym typeface="Century Schoolbook"/>
              </a:defRPr>
            </a:lvl1pPr>
            <a:lvl2pPr marL="742950" marR="0" lvl="1" indent="-133350" algn="l" rtl="0">
              <a:spcBef>
                <a:spcPts val="480"/>
              </a:spcBef>
              <a:buClr>
                <a:schemeClr val="lt1"/>
              </a:buClr>
              <a:buSzPct val="100000"/>
              <a:buFont typeface="Century Schoolbook"/>
              <a:buChar char="–"/>
              <a:defRPr sz="2400" b="0" i="0" u="none" strike="noStrike" cap="none">
                <a:solidFill>
                  <a:schemeClr val="lt1"/>
                </a:solidFill>
                <a:latin typeface="Century Schoolbook"/>
                <a:ea typeface="Century Schoolbook"/>
                <a:cs typeface="Century Schoolbook"/>
                <a:sym typeface="Century Schoolbook"/>
              </a:defRPr>
            </a:lvl2pPr>
            <a:lvl3pPr marL="1143000" marR="0" lvl="2" indent="-101600" algn="l" rtl="0">
              <a:spcBef>
                <a:spcPts val="400"/>
              </a:spcBef>
              <a:buClr>
                <a:schemeClr val="lt1"/>
              </a:buClr>
              <a:buSzPct val="100000"/>
              <a:buFont typeface="Century Schoolbook"/>
              <a:buChar char="•"/>
              <a:defRPr sz="2000" b="0" i="0" u="none" strike="noStrike" cap="none">
                <a:solidFill>
                  <a:schemeClr val="lt1"/>
                </a:solidFill>
                <a:latin typeface="Century Schoolbook"/>
                <a:ea typeface="Century Schoolbook"/>
                <a:cs typeface="Century Schoolbook"/>
                <a:sym typeface="Century Schoolbook"/>
              </a:defRPr>
            </a:lvl3pPr>
            <a:lvl4pPr marL="1600200" marR="0" lvl="3" indent="-114300" algn="l" rtl="0">
              <a:spcBef>
                <a:spcPts val="360"/>
              </a:spcBef>
              <a:buClr>
                <a:schemeClr val="lt1"/>
              </a:buClr>
              <a:buSzPct val="100000"/>
              <a:buFont typeface="Century Schoolbook"/>
              <a:buChar char="–"/>
              <a:defRPr sz="1800" b="0" i="0" u="none" strike="noStrike" cap="none">
                <a:solidFill>
                  <a:schemeClr val="lt1"/>
                </a:solidFill>
                <a:latin typeface="Century Schoolbook"/>
                <a:ea typeface="Century Schoolbook"/>
                <a:cs typeface="Century Schoolbook"/>
                <a:sym typeface="Century Schoolbook"/>
              </a:defRPr>
            </a:lvl4pPr>
            <a:lvl5pPr marL="2057400" marR="0" lvl="4" indent="-127000" algn="l" rtl="0">
              <a:spcBef>
                <a:spcPts val="320"/>
              </a:spcBef>
              <a:buClr>
                <a:schemeClr val="lt1"/>
              </a:buClr>
              <a:buSzPct val="100000"/>
              <a:buFont typeface="Century Schoolbook"/>
              <a:buChar char="»"/>
              <a:defRPr sz="1600" b="0" i="0" u="none" strike="noStrike" cap="none">
                <a:solidFill>
                  <a:schemeClr val="lt1"/>
                </a:solidFill>
                <a:latin typeface="Century Schoolbook"/>
                <a:ea typeface="Century Schoolbook"/>
                <a:cs typeface="Century Schoolbook"/>
                <a:sym typeface="Century Schoolbook"/>
              </a:defRPr>
            </a:lvl5pPr>
            <a:lvl6pPr marL="2514600" marR="0" lvl="5" indent="-101600" algn="l" rtl="0">
              <a:spcBef>
                <a:spcPts val="400"/>
              </a:spcBef>
              <a:buClr>
                <a:schemeClr val="lt1"/>
              </a:buClr>
              <a:buSzPct val="100000"/>
              <a:buFont typeface="Century Schoolbook"/>
              <a:buChar char="•"/>
              <a:defRPr sz="2000" b="0" i="0" u="none" strike="noStrike" cap="none">
                <a:solidFill>
                  <a:schemeClr val="lt1"/>
                </a:solidFill>
                <a:latin typeface="Century Schoolbook"/>
                <a:ea typeface="Century Schoolbook"/>
                <a:cs typeface="Century Schoolbook"/>
                <a:sym typeface="Century Schoolbook"/>
              </a:defRPr>
            </a:lvl6pPr>
            <a:lvl7pPr marL="2971800" marR="0" lvl="6" indent="-101600" algn="l" rtl="0">
              <a:spcBef>
                <a:spcPts val="400"/>
              </a:spcBef>
              <a:buClr>
                <a:schemeClr val="lt1"/>
              </a:buClr>
              <a:buSzPct val="100000"/>
              <a:buFont typeface="Century Schoolbook"/>
              <a:buChar char="•"/>
              <a:defRPr sz="2000" b="0" i="0" u="none" strike="noStrike" cap="none">
                <a:solidFill>
                  <a:schemeClr val="lt1"/>
                </a:solidFill>
                <a:latin typeface="Century Schoolbook"/>
                <a:ea typeface="Century Schoolbook"/>
                <a:cs typeface="Century Schoolbook"/>
                <a:sym typeface="Century Schoolbook"/>
              </a:defRPr>
            </a:lvl7pPr>
            <a:lvl8pPr marL="3429000" marR="0" lvl="7" indent="-101600" algn="l" rtl="0">
              <a:spcBef>
                <a:spcPts val="400"/>
              </a:spcBef>
              <a:buClr>
                <a:schemeClr val="lt1"/>
              </a:buClr>
              <a:buSzPct val="100000"/>
              <a:buFont typeface="Century Schoolbook"/>
              <a:buChar char="•"/>
              <a:defRPr sz="2000" b="0" i="0" u="none" strike="noStrike" cap="none">
                <a:solidFill>
                  <a:schemeClr val="lt1"/>
                </a:solidFill>
                <a:latin typeface="Century Schoolbook"/>
                <a:ea typeface="Century Schoolbook"/>
                <a:cs typeface="Century Schoolbook"/>
                <a:sym typeface="Century Schoolbook"/>
              </a:defRPr>
            </a:lvl8pPr>
            <a:lvl9pPr marL="3886200" marR="0" lvl="8" indent="-101600" algn="l" rtl="0">
              <a:spcBef>
                <a:spcPts val="400"/>
              </a:spcBef>
              <a:buClr>
                <a:schemeClr val="lt1"/>
              </a:buClr>
              <a:buSzPct val="100000"/>
              <a:buFont typeface="Century Schoolbook"/>
              <a:buChar char="•"/>
              <a:defRPr sz="2000" b="0" i="0" u="none" strike="noStrike" cap="none">
                <a:solidFill>
                  <a:schemeClr val="lt1"/>
                </a:solidFill>
                <a:latin typeface="Century Schoolbook"/>
                <a:ea typeface="Century Schoolbook"/>
                <a:cs typeface="Century Schoolbook"/>
                <a:sym typeface="Century Schoolbook"/>
              </a:defRPr>
            </a:lvl9pPr>
          </a:lstStyle>
          <a:p>
            <a:endParaRPr/>
          </a:p>
        </p:txBody>
      </p:sp>
      <p:sp>
        <p:nvSpPr>
          <p:cNvPr id="111" name="Shape 111"/>
          <p:cNvSpPr>
            <a:spLocks noGrp="1"/>
          </p:cNvSpPr>
          <p:nvPr>
            <p:ph type="pic" idx="3"/>
          </p:nvPr>
        </p:nvSpPr>
        <p:spPr>
          <a:xfrm>
            <a:off x="2229297" y="3365392"/>
            <a:ext cx="2285214" cy="2971799"/>
          </a:xfrm>
          <a:prstGeom prst="rect">
            <a:avLst/>
          </a:prstGeom>
          <a:noFill/>
          <a:ln w="38100" cap="sq" cmpd="sng">
            <a:solidFill>
              <a:schemeClr val="lt1"/>
            </a:solidFill>
            <a:prstDash val="solid"/>
            <a:miter/>
            <a:headEnd type="none" w="med" len="med"/>
            <a:tailEnd type="none" w="med" len="med"/>
          </a:ln>
          <a:effectLst>
            <a:outerShdw blurRad="50799" dist="50800" dir="2700000" algn="tl" rotWithShape="0">
              <a:srgbClr val="000000">
                <a:alpha val="49803"/>
              </a:srgbClr>
            </a:outerShdw>
          </a:effectLst>
        </p:spPr>
        <p:txBody>
          <a:bodyPr lIns="91425" tIns="91425" rIns="91425" bIns="91425" anchor="t" anchorCtr="0"/>
          <a:lstStyle>
            <a:lvl1pPr marL="0" marR="0" lvl="0" indent="0" algn="ctr" rtl="0">
              <a:spcBef>
                <a:spcPts val="480"/>
              </a:spcBef>
              <a:buClr>
                <a:schemeClr val="lt1"/>
              </a:buClr>
              <a:buFont typeface="Century Schoolbook"/>
              <a:buNone/>
              <a:defRPr sz="2400" b="0" i="0" u="none" strike="noStrike" cap="none">
                <a:solidFill>
                  <a:schemeClr val="lt1"/>
                </a:solidFill>
                <a:latin typeface="Century Schoolbook"/>
                <a:ea typeface="Century Schoolbook"/>
                <a:cs typeface="Century Schoolbook"/>
                <a:sym typeface="Century Schoolbook"/>
              </a:defRPr>
            </a:lvl1pPr>
            <a:lvl2pPr marL="742950" marR="0" lvl="1" indent="-133350" algn="l" rtl="0">
              <a:spcBef>
                <a:spcPts val="480"/>
              </a:spcBef>
              <a:buClr>
                <a:schemeClr val="lt1"/>
              </a:buClr>
              <a:buSzPct val="100000"/>
              <a:buFont typeface="Century Schoolbook"/>
              <a:buChar char="–"/>
              <a:defRPr sz="2400" b="0" i="0" u="none" strike="noStrike" cap="none">
                <a:solidFill>
                  <a:schemeClr val="lt1"/>
                </a:solidFill>
                <a:latin typeface="Century Schoolbook"/>
                <a:ea typeface="Century Schoolbook"/>
                <a:cs typeface="Century Schoolbook"/>
                <a:sym typeface="Century Schoolbook"/>
              </a:defRPr>
            </a:lvl2pPr>
            <a:lvl3pPr marL="1143000" marR="0" lvl="2" indent="-101600" algn="l" rtl="0">
              <a:spcBef>
                <a:spcPts val="400"/>
              </a:spcBef>
              <a:buClr>
                <a:schemeClr val="lt1"/>
              </a:buClr>
              <a:buSzPct val="100000"/>
              <a:buFont typeface="Century Schoolbook"/>
              <a:buChar char="•"/>
              <a:defRPr sz="2000" b="0" i="0" u="none" strike="noStrike" cap="none">
                <a:solidFill>
                  <a:schemeClr val="lt1"/>
                </a:solidFill>
                <a:latin typeface="Century Schoolbook"/>
                <a:ea typeface="Century Schoolbook"/>
                <a:cs typeface="Century Schoolbook"/>
                <a:sym typeface="Century Schoolbook"/>
              </a:defRPr>
            </a:lvl3pPr>
            <a:lvl4pPr marL="1600200" marR="0" lvl="3" indent="-114300" algn="l" rtl="0">
              <a:spcBef>
                <a:spcPts val="360"/>
              </a:spcBef>
              <a:buClr>
                <a:schemeClr val="lt1"/>
              </a:buClr>
              <a:buSzPct val="100000"/>
              <a:buFont typeface="Century Schoolbook"/>
              <a:buChar char="–"/>
              <a:defRPr sz="1800" b="0" i="0" u="none" strike="noStrike" cap="none">
                <a:solidFill>
                  <a:schemeClr val="lt1"/>
                </a:solidFill>
                <a:latin typeface="Century Schoolbook"/>
                <a:ea typeface="Century Schoolbook"/>
                <a:cs typeface="Century Schoolbook"/>
                <a:sym typeface="Century Schoolbook"/>
              </a:defRPr>
            </a:lvl4pPr>
            <a:lvl5pPr marL="2057400" marR="0" lvl="4" indent="-127000" algn="l" rtl="0">
              <a:spcBef>
                <a:spcPts val="320"/>
              </a:spcBef>
              <a:buClr>
                <a:schemeClr val="lt1"/>
              </a:buClr>
              <a:buSzPct val="100000"/>
              <a:buFont typeface="Century Schoolbook"/>
              <a:buChar char="»"/>
              <a:defRPr sz="1600" b="0" i="0" u="none" strike="noStrike" cap="none">
                <a:solidFill>
                  <a:schemeClr val="lt1"/>
                </a:solidFill>
                <a:latin typeface="Century Schoolbook"/>
                <a:ea typeface="Century Schoolbook"/>
                <a:cs typeface="Century Schoolbook"/>
                <a:sym typeface="Century Schoolbook"/>
              </a:defRPr>
            </a:lvl5pPr>
            <a:lvl6pPr marL="2514600" marR="0" lvl="5" indent="-101600" algn="l" rtl="0">
              <a:spcBef>
                <a:spcPts val="400"/>
              </a:spcBef>
              <a:buClr>
                <a:schemeClr val="lt1"/>
              </a:buClr>
              <a:buSzPct val="100000"/>
              <a:buFont typeface="Century Schoolbook"/>
              <a:buChar char="•"/>
              <a:defRPr sz="2000" b="0" i="0" u="none" strike="noStrike" cap="none">
                <a:solidFill>
                  <a:schemeClr val="lt1"/>
                </a:solidFill>
                <a:latin typeface="Century Schoolbook"/>
                <a:ea typeface="Century Schoolbook"/>
                <a:cs typeface="Century Schoolbook"/>
                <a:sym typeface="Century Schoolbook"/>
              </a:defRPr>
            </a:lvl6pPr>
            <a:lvl7pPr marL="2971800" marR="0" lvl="6" indent="-101600" algn="l" rtl="0">
              <a:spcBef>
                <a:spcPts val="400"/>
              </a:spcBef>
              <a:buClr>
                <a:schemeClr val="lt1"/>
              </a:buClr>
              <a:buSzPct val="100000"/>
              <a:buFont typeface="Century Schoolbook"/>
              <a:buChar char="•"/>
              <a:defRPr sz="2000" b="0" i="0" u="none" strike="noStrike" cap="none">
                <a:solidFill>
                  <a:schemeClr val="lt1"/>
                </a:solidFill>
                <a:latin typeface="Century Schoolbook"/>
                <a:ea typeface="Century Schoolbook"/>
                <a:cs typeface="Century Schoolbook"/>
                <a:sym typeface="Century Schoolbook"/>
              </a:defRPr>
            </a:lvl7pPr>
            <a:lvl8pPr marL="3429000" marR="0" lvl="7" indent="-101600" algn="l" rtl="0">
              <a:spcBef>
                <a:spcPts val="400"/>
              </a:spcBef>
              <a:buClr>
                <a:schemeClr val="lt1"/>
              </a:buClr>
              <a:buSzPct val="100000"/>
              <a:buFont typeface="Century Schoolbook"/>
              <a:buChar char="•"/>
              <a:defRPr sz="2000" b="0" i="0" u="none" strike="noStrike" cap="none">
                <a:solidFill>
                  <a:schemeClr val="lt1"/>
                </a:solidFill>
                <a:latin typeface="Century Schoolbook"/>
                <a:ea typeface="Century Schoolbook"/>
                <a:cs typeface="Century Schoolbook"/>
                <a:sym typeface="Century Schoolbook"/>
              </a:defRPr>
            </a:lvl8pPr>
            <a:lvl9pPr marL="3886200" marR="0" lvl="8" indent="-101600" algn="l" rtl="0">
              <a:spcBef>
                <a:spcPts val="400"/>
              </a:spcBef>
              <a:buClr>
                <a:schemeClr val="lt1"/>
              </a:buClr>
              <a:buSzPct val="100000"/>
              <a:buFont typeface="Century Schoolbook"/>
              <a:buChar char="•"/>
              <a:defRPr sz="2000" b="0" i="0" u="none" strike="noStrike" cap="none">
                <a:solidFill>
                  <a:schemeClr val="lt1"/>
                </a:solidFill>
                <a:latin typeface="Century Schoolbook"/>
                <a:ea typeface="Century Schoolbook"/>
                <a:cs typeface="Century Schoolbook"/>
                <a:sym typeface="Century Schoolbook"/>
              </a:defRPr>
            </a:lvl9pPr>
          </a:lstStyle>
          <a:p>
            <a:endParaRPr/>
          </a:p>
        </p:txBody>
      </p:sp>
      <p:sp>
        <p:nvSpPr>
          <p:cNvPr id="112" name="Shape 112"/>
          <p:cNvSpPr>
            <a:spLocks noGrp="1"/>
          </p:cNvSpPr>
          <p:nvPr>
            <p:ph type="pic" idx="4"/>
          </p:nvPr>
        </p:nvSpPr>
        <p:spPr>
          <a:xfrm>
            <a:off x="4672217" y="228600"/>
            <a:ext cx="2286000" cy="2971799"/>
          </a:xfrm>
          <a:prstGeom prst="rect">
            <a:avLst/>
          </a:prstGeom>
          <a:noFill/>
          <a:ln w="38100" cap="sq" cmpd="sng">
            <a:solidFill>
              <a:schemeClr val="lt1"/>
            </a:solidFill>
            <a:prstDash val="solid"/>
            <a:miter/>
            <a:headEnd type="none" w="med" len="med"/>
            <a:tailEnd type="none" w="med" len="med"/>
          </a:ln>
          <a:effectLst>
            <a:outerShdw blurRad="50799" dist="50800" dir="2700000" algn="tl" rotWithShape="0">
              <a:srgbClr val="000000">
                <a:alpha val="49803"/>
              </a:srgbClr>
            </a:outerShdw>
          </a:effectLst>
        </p:spPr>
        <p:txBody>
          <a:bodyPr lIns="91425" tIns="91425" rIns="91425" bIns="91425" anchor="t" anchorCtr="0"/>
          <a:lstStyle>
            <a:lvl1pPr marL="0" marR="0" lvl="0" indent="0" algn="ctr" rtl="0">
              <a:spcBef>
                <a:spcPts val="480"/>
              </a:spcBef>
              <a:buClr>
                <a:schemeClr val="lt1"/>
              </a:buClr>
              <a:buFont typeface="Century Schoolbook"/>
              <a:buNone/>
              <a:defRPr sz="2400" b="0" i="0" u="none" strike="noStrike" cap="none">
                <a:solidFill>
                  <a:schemeClr val="lt1"/>
                </a:solidFill>
                <a:latin typeface="Century Schoolbook"/>
                <a:ea typeface="Century Schoolbook"/>
                <a:cs typeface="Century Schoolbook"/>
                <a:sym typeface="Century Schoolbook"/>
              </a:defRPr>
            </a:lvl1pPr>
            <a:lvl2pPr marL="742950" marR="0" lvl="1" indent="-133350" algn="l" rtl="0">
              <a:spcBef>
                <a:spcPts val="480"/>
              </a:spcBef>
              <a:buClr>
                <a:schemeClr val="lt1"/>
              </a:buClr>
              <a:buSzPct val="100000"/>
              <a:buFont typeface="Century Schoolbook"/>
              <a:buChar char="–"/>
              <a:defRPr sz="2400" b="0" i="0" u="none" strike="noStrike" cap="none">
                <a:solidFill>
                  <a:schemeClr val="lt1"/>
                </a:solidFill>
                <a:latin typeface="Century Schoolbook"/>
                <a:ea typeface="Century Schoolbook"/>
                <a:cs typeface="Century Schoolbook"/>
                <a:sym typeface="Century Schoolbook"/>
              </a:defRPr>
            </a:lvl2pPr>
            <a:lvl3pPr marL="1143000" marR="0" lvl="2" indent="-101600" algn="l" rtl="0">
              <a:spcBef>
                <a:spcPts val="400"/>
              </a:spcBef>
              <a:buClr>
                <a:schemeClr val="lt1"/>
              </a:buClr>
              <a:buSzPct val="100000"/>
              <a:buFont typeface="Century Schoolbook"/>
              <a:buChar char="•"/>
              <a:defRPr sz="2000" b="0" i="0" u="none" strike="noStrike" cap="none">
                <a:solidFill>
                  <a:schemeClr val="lt1"/>
                </a:solidFill>
                <a:latin typeface="Century Schoolbook"/>
                <a:ea typeface="Century Schoolbook"/>
                <a:cs typeface="Century Schoolbook"/>
                <a:sym typeface="Century Schoolbook"/>
              </a:defRPr>
            </a:lvl3pPr>
            <a:lvl4pPr marL="1600200" marR="0" lvl="3" indent="-114300" algn="l" rtl="0">
              <a:spcBef>
                <a:spcPts val="360"/>
              </a:spcBef>
              <a:buClr>
                <a:schemeClr val="lt1"/>
              </a:buClr>
              <a:buSzPct val="100000"/>
              <a:buFont typeface="Century Schoolbook"/>
              <a:buChar char="–"/>
              <a:defRPr sz="1800" b="0" i="0" u="none" strike="noStrike" cap="none">
                <a:solidFill>
                  <a:schemeClr val="lt1"/>
                </a:solidFill>
                <a:latin typeface="Century Schoolbook"/>
                <a:ea typeface="Century Schoolbook"/>
                <a:cs typeface="Century Schoolbook"/>
                <a:sym typeface="Century Schoolbook"/>
              </a:defRPr>
            </a:lvl4pPr>
            <a:lvl5pPr marL="2057400" marR="0" lvl="4" indent="-127000" algn="l" rtl="0">
              <a:spcBef>
                <a:spcPts val="320"/>
              </a:spcBef>
              <a:buClr>
                <a:schemeClr val="lt1"/>
              </a:buClr>
              <a:buSzPct val="100000"/>
              <a:buFont typeface="Century Schoolbook"/>
              <a:buChar char="»"/>
              <a:defRPr sz="1600" b="0" i="0" u="none" strike="noStrike" cap="none">
                <a:solidFill>
                  <a:schemeClr val="lt1"/>
                </a:solidFill>
                <a:latin typeface="Century Schoolbook"/>
                <a:ea typeface="Century Schoolbook"/>
                <a:cs typeface="Century Schoolbook"/>
                <a:sym typeface="Century Schoolbook"/>
              </a:defRPr>
            </a:lvl5pPr>
            <a:lvl6pPr marL="2514600" marR="0" lvl="5" indent="-101600" algn="l" rtl="0">
              <a:spcBef>
                <a:spcPts val="400"/>
              </a:spcBef>
              <a:buClr>
                <a:schemeClr val="lt1"/>
              </a:buClr>
              <a:buSzPct val="100000"/>
              <a:buFont typeface="Century Schoolbook"/>
              <a:buChar char="•"/>
              <a:defRPr sz="2000" b="0" i="0" u="none" strike="noStrike" cap="none">
                <a:solidFill>
                  <a:schemeClr val="lt1"/>
                </a:solidFill>
                <a:latin typeface="Century Schoolbook"/>
                <a:ea typeface="Century Schoolbook"/>
                <a:cs typeface="Century Schoolbook"/>
                <a:sym typeface="Century Schoolbook"/>
              </a:defRPr>
            </a:lvl6pPr>
            <a:lvl7pPr marL="2971800" marR="0" lvl="6" indent="-101600" algn="l" rtl="0">
              <a:spcBef>
                <a:spcPts val="400"/>
              </a:spcBef>
              <a:buClr>
                <a:schemeClr val="lt1"/>
              </a:buClr>
              <a:buSzPct val="100000"/>
              <a:buFont typeface="Century Schoolbook"/>
              <a:buChar char="•"/>
              <a:defRPr sz="2000" b="0" i="0" u="none" strike="noStrike" cap="none">
                <a:solidFill>
                  <a:schemeClr val="lt1"/>
                </a:solidFill>
                <a:latin typeface="Century Schoolbook"/>
                <a:ea typeface="Century Schoolbook"/>
                <a:cs typeface="Century Schoolbook"/>
                <a:sym typeface="Century Schoolbook"/>
              </a:defRPr>
            </a:lvl7pPr>
            <a:lvl8pPr marL="3429000" marR="0" lvl="7" indent="-101600" algn="l" rtl="0">
              <a:spcBef>
                <a:spcPts val="400"/>
              </a:spcBef>
              <a:buClr>
                <a:schemeClr val="lt1"/>
              </a:buClr>
              <a:buSzPct val="100000"/>
              <a:buFont typeface="Century Schoolbook"/>
              <a:buChar char="•"/>
              <a:defRPr sz="2000" b="0" i="0" u="none" strike="noStrike" cap="none">
                <a:solidFill>
                  <a:schemeClr val="lt1"/>
                </a:solidFill>
                <a:latin typeface="Century Schoolbook"/>
                <a:ea typeface="Century Schoolbook"/>
                <a:cs typeface="Century Schoolbook"/>
                <a:sym typeface="Century Schoolbook"/>
              </a:defRPr>
            </a:lvl8pPr>
            <a:lvl9pPr marL="3886200" marR="0" lvl="8" indent="-101600" algn="l" rtl="0">
              <a:spcBef>
                <a:spcPts val="400"/>
              </a:spcBef>
              <a:buClr>
                <a:schemeClr val="lt1"/>
              </a:buClr>
              <a:buSzPct val="100000"/>
              <a:buFont typeface="Century Schoolbook"/>
              <a:buChar char="•"/>
              <a:defRPr sz="2000" b="0" i="0" u="none" strike="noStrike" cap="none">
                <a:solidFill>
                  <a:schemeClr val="lt1"/>
                </a:solidFill>
                <a:latin typeface="Century Schoolbook"/>
                <a:ea typeface="Century Schoolbook"/>
                <a:cs typeface="Century Schoolbook"/>
                <a:sym typeface="Century Schoolbook"/>
              </a:defRPr>
            </a:lvl9pPr>
          </a:lstStyle>
          <a:p>
            <a:endParaRPr/>
          </a:p>
        </p:txBody>
      </p:sp>
      <p:sp>
        <p:nvSpPr>
          <p:cNvPr id="113" name="Shape 113"/>
          <p:cNvSpPr>
            <a:spLocks noGrp="1"/>
          </p:cNvSpPr>
          <p:nvPr>
            <p:ph type="pic" idx="5"/>
          </p:nvPr>
        </p:nvSpPr>
        <p:spPr>
          <a:xfrm>
            <a:off x="4667696" y="3365392"/>
            <a:ext cx="2285214" cy="2971799"/>
          </a:xfrm>
          <a:prstGeom prst="rect">
            <a:avLst/>
          </a:prstGeom>
          <a:noFill/>
          <a:ln w="38100" cap="sq" cmpd="sng">
            <a:solidFill>
              <a:schemeClr val="lt1"/>
            </a:solidFill>
            <a:prstDash val="solid"/>
            <a:miter/>
            <a:headEnd type="none" w="med" len="med"/>
            <a:tailEnd type="none" w="med" len="med"/>
          </a:ln>
          <a:effectLst>
            <a:outerShdw blurRad="50799" dist="50800" dir="2700000" algn="tl" rotWithShape="0">
              <a:srgbClr val="000000">
                <a:alpha val="49803"/>
              </a:srgbClr>
            </a:outerShdw>
          </a:effectLst>
        </p:spPr>
        <p:txBody>
          <a:bodyPr lIns="91425" tIns="91425" rIns="91425" bIns="91425" anchor="t" anchorCtr="0"/>
          <a:lstStyle>
            <a:lvl1pPr marL="0" marR="0" lvl="0" indent="0" algn="ctr" rtl="0">
              <a:spcBef>
                <a:spcPts val="480"/>
              </a:spcBef>
              <a:buClr>
                <a:schemeClr val="lt1"/>
              </a:buClr>
              <a:buFont typeface="Century Schoolbook"/>
              <a:buNone/>
              <a:defRPr sz="2400" b="0" i="0" u="none" strike="noStrike" cap="none">
                <a:solidFill>
                  <a:schemeClr val="lt1"/>
                </a:solidFill>
                <a:latin typeface="Century Schoolbook"/>
                <a:ea typeface="Century Schoolbook"/>
                <a:cs typeface="Century Schoolbook"/>
                <a:sym typeface="Century Schoolbook"/>
              </a:defRPr>
            </a:lvl1pPr>
            <a:lvl2pPr marL="742950" marR="0" lvl="1" indent="-133350" algn="l" rtl="0">
              <a:spcBef>
                <a:spcPts val="480"/>
              </a:spcBef>
              <a:buClr>
                <a:schemeClr val="lt1"/>
              </a:buClr>
              <a:buSzPct val="100000"/>
              <a:buFont typeface="Century Schoolbook"/>
              <a:buChar char="–"/>
              <a:defRPr sz="2400" b="0" i="0" u="none" strike="noStrike" cap="none">
                <a:solidFill>
                  <a:schemeClr val="lt1"/>
                </a:solidFill>
                <a:latin typeface="Century Schoolbook"/>
                <a:ea typeface="Century Schoolbook"/>
                <a:cs typeface="Century Schoolbook"/>
                <a:sym typeface="Century Schoolbook"/>
              </a:defRPr>
            </a:lvl2pPr>
            <a:lvl3pPr marL="1143000" marR="0" lvl="2" indent="-101600" algn="l" rtl="0">
              <a:spcBef>
                <a:spcPts val="400"/>
              </a:spcBef>
              <a:buClr>
                <a:schemeClr val="lt1"/>
              </a:buClr>
              <a:buSzPct val="100000"/>
              <a:buFont typeface="Century Schoolbook"/>
              <a:buChar char="•"/>
              <a:defRPr sz="2000" b="0" i="0" u="none" strike="noStrike" cap="none">
                <a:solidFill>
                  <a:schemeClr val="lt1"/>
                </a:solidFill>
                <a:latin typeface="Century Schoolbook"/>
                <a:ea typeface="Century Schoolbook"/>
                <a:cs typeface="Century Schoolbook"/>
                <a:sym typeface="Century Schoolbook"/>
              </a:defRPr>
            </a:lvl3pPr>
            <a:lvl4pPr marL="1600200" marR="0" lvl="3" indent="-114300" algn="l" rtl="0">
              <a:spcBef>
                <a:spcPts val="360"/>
              </a:spcBef>
              <a:buClr>
                <a:schemeClr val="lt1"/>
              </a:buClr>
              <a:buSzPct val="100000"/>
              <a:buFont typeface="Century Schoolbook"/>
              <a:buChar char="–"/>
              <a:defRPr sz="1800" b="0" i="0" u="none" strike="noStrike" cap="none">
                <a:solidFill>
                  <a:schemeClr val="lt1"/>
                </a:solidFill>
                <a:latin typeface="Century Schoolbook"/>
                <a:ea typeface="Century Schoolbook"/>
                <a:cs typeface="Century Schoolbook"/>
                <a:sym typeface="Century Schoolbook"/>
              </a:defRPr>
            </a:lvl4pPr>
            <a:lvl5pPr marL="2057400" marR="0" lvl="4" indent="-127000" algn="l" rtl="0">
              <a:spcBef>
                <a:spcPts val="320"/>
              </a:spcBef>
              <a:buClr>
                <a:schemeClr val="lt1"/>
              </a:buClr>
              <a:buSzPct val="100000"/>
              <a:buFont typeface="Century Schoolbook"/>
              <a:buChar char="»"/>
              <a:defRPr sz="1600" b="0" i="0" u="none" strike="noStrike" cap="none">
                <a:solidFill>
                  <a:schemeClr val="lt1"/>
                </a:solidFill>
                <a:latin typeface="Century Schoolbook"/>
                <a:ea typeface="Century Schoolbook"/>
                <a:cs typeface="Century Schoolbook"/>
                <a:sym typeface="Century Schoolbook"/>
              </a:defRPr>
            </a:lvl5pPr>
            <a:lvl6pPr marL="2514600" marR="0" lvl="5" indent="-101600" algn="l" rtl="0">
              <a:spcBef>
                <a:spcPts val="400"/>
              </a:spcBef>
              <a:buClr>
                <a:schemeClr val="lt1"/>
              </a:buClr>
              <a:buSzPct val="100000"/>
              <a:buFont typeface="Century Schoolbook"/>
              <a:buChar char="•"/>
              <a:defRPr sz="2000" b="0" i="0" u="none" strike="noStrike" cap="none">
                <a:solidFill>
                  <a:schemeClr val="lt1"/>
                </a:solidFill>
                <a:latin typeface="Century Schoolbook"/>
                <a:ea typeface="Century Schoolbook"/>
                <a:cs typeface="Century Schoolbook"/>
                <a:sym typeface="Century Schoolbook"/>
              </a:defRPr>
            </a:lvl6pPr>
            <a:lvl7pPr marL="2971800" marR="0" lvl="6" indent="-101600" algn="l" rtl="0">
              <a:spcBef>
                <a:spcPts val="400"/>
              </a:spcBef>
              <a:buClr>
                <a:schemeClr val="lt1"/>
              </a:buClr>
              <a:buSzPct val="100000"/>
              <a:buFont typeface="Century Schoolbook"/>
              <a:buChar char="•"/>
              <a:defRPr sz="2000" b="0" i="0" u="none" strike="noStrike" cap="none">
                <a:solidFill>
                  <a:schemeClr val="lt1"/>
                </a:solidFill>
                <a:latin typeface="Century Schoolbook"/>
                <a:ea typeface="Century Schoolbook"/>
                <a:cs typeface="Century Schoolbook"/>
                <a:sym typeface="Century Schoolbook"/>
              </a:defRPr>
            </a:lvl7pPr>
            <a:lvl8pPr marL="3429000" marR="0" lvl="7" indent="-101600" algn="l" rtl="0">
              <a:spcBef>
                <a:spcPts val="400"/>
              </a:spcBef>
              <a:buClr>
                <a:schemeClr val="lt1"/>
              </a:buClr>
              <a:buSzPct val="100000"/>
              <a:buFont typeface="Century Schoolbook"/>
              <a:buChar char="•"/>
              <a:defRPr sz="2000" b="0" i="0" u="none" strike="noStrike" cap="none">
                <a:solidFill>
                  <a:schemeClr val="lt1"/>
                </a:solidFill>
                <a:latin typeface="Century Schoolbook"/>
                <a:ea typeface="Century Schoolbook"/>
                <a:cs typeface="Century Schoolbook"/>
                <a:sym typeface="Century Schoolbook"/>
              </a:defRPr>
            </a:lvl8pPr>
            <a:lvl9pPr marL="3886200" marR="0" lvl="8" indent="-101600" algn="l" rtl="0">
              <a:spcBef>
                <a:spcPts val="400"/>
              </a:spcBef>
              <a:buClr>
                <a:schemeClr val="lt1"/>
              </a:buClr>
              <a:buSzPct val="100000"/>
              <a:buFont typeface="Century Schoolbook"/>
              <a:buChar char="•"/>
              <a:defRPr sz="2000" b="0" i="0" u="none" strike="noStrike" cap="none">
                <a:solidFill>
                  <a:schemeClr val="lt1"/>
                </a:solidFill>
                <a:latin typeface="Century Schoolbook"/>
                <a:ea typeface="Century Schoolbook"/>
                <a:cs typeface="Century Schoolbook"/>
                <a:sym typeface="Century Schoolbook"/>
              </a:defRPr>
            </a:lvl9pPr>
          </a:lstStyle>
          <a:p>
            <a:endParaRPr/>
          </a:p>
        </p:txBody>
      </p:sp>
      <p:sp>
        <p:nvSpPr>
          <p:cNvPr id="114" name="Shape 114"/>
          <p:cNvSpPr txBox="1">
            <a:spLocks noGrp="1"/>
          </p:cNvSpPr>
          <p:nvPr>
            <p:ph type="body" idx="1"/>
          </p:nvPr>
        </p:nvSpPr>
        <p:spPr>
          <a:xfrm>
            <a:off x="400496" y="1295400"/>
            <a:ext cx="1676399" cy="1904999"/>
          </a:xfrm>
          <a:prstGeom prst="rect">
            <a:avLst/>
          </a:prstGeom>
          <a:noFill/>
          <a:ln>
            <a:noFill/>
          </a:ln>
        </p:spPr>
        <p:txBody>
          <a:bodyPr lIns="91425" tIns="91425" rIns="91425" bIns="91425" anchor="b" anchorCtr="0"/>
          <a:lstStyle>
            <a:lvl1pPr marL="0" marR="0" lvl="0" indent="0" algn="r" rtl="0">
              <a:spcBef>
                <a:spcPts val="320"/>
              </a:spcBef>
              <a:buClr>
                <a:schemeClr val="lt1"/>
              </a:buClr>
              <a:buFont typeface="Century Schoolbook"/>
              <a:buNone/>
              <a:defRPr sz="1600" b="0" i="0" u="none" strike="noStrike" cap="none">
                <a:solidFill>
                  <a:schemeClr val="lt1"/>
                </a:solidFill>
                <a:latin typeface="Century Schoolbook"/>
                <a:ea typeface="Century Schoolbook"/>
                <a:cs typeface="Century Schoolbook"/>
                <a:sym typeface="Century Schoolbook"/>
              </a:defRPr>
            </a:lvl1pPr>
            <a:lvl2pPr marL="742950" marR="0" lvl="1" indent="-133350" algn="l" rtl="0">
              <a:spcBef>
                <a:spcPts val="480"/>
              </a:spcBef>
              <a:buClr>
                <a:schemeClr val="lt1"/>
              </a:buClr>
              <a:buSzPct val="100000"/>
              <a:buFont typeface="Century Schoolbook"/>
              <a:buChar char="–"/>
              <a:defRPr sz="2400" b="0" i="0" u="none" strike="noStrike" cap="none">
                <a:solidFill>
                  <a:schemeClr val="lt1"/>
                </a:solidFill>
                <a:latin typeface="Century Schoolbook"/>
                <a:ea typeface="Century Schoolbook"/>
                <a:cs typeface="Century Schoolbook"/>
                <a:sym typeface="Century Schoolbook"/>
              </a:defRPr>
            </a:lvl2pPr>
            <a:lvl3pPr marL="1143000" marR="0" lvl="2" indent="-101600" algn="l" rtl="0">
              <a:spcBef>
                <a:spcPts val="400"/>
              </a:spcBef>
              <a:buClr>
                <a:schemeClr val="lt1"/>
              </a:buClr>
              <a:buSzPct val="100000"/>
              <a:buFont typeface="Century Schoolbook"/>
              <a:buChar char="•"/>
              <a:defRPr sz="2000" b="0" i="0" u="none" strike="noStrike" cap="none">
                <a:solidFill>
                  <a:schemeClr val="lt1"/>
                </a:solidFill>
                <a:latin typeface="Century Schoolbook"/>
                <a:ea typeface="Century Schoolbook"/>
                <a:cs typeface="Century Schoolbook"/>
                <a:sym typeface="Century Schoolbook"/>
              </a:defRPr>
            </a:lvl3pPr>
            <a:lvl4pPr marL="1600200" marR="0" lvl="3" indent="-114300" algn="l" rtl="0">
              <a:spcBef>
                <a:spcPts val="360"/>
              </a:spcBef>
              <a:buClr>
                <a:schemeClr val="lt1"/>
              </a:buClr>
              <a:buSzPct val="100000"/>
              <a:buFont typeface="Century Schoolbook"/>
              <a:buChar char="–"/>
              <a:defRPr sz="1800" b="0" i="0" u="none" strike="noStrike" cap="none">
                <a:solidFill>
                  <a:schemeClr val="lt1"/>
                </a:solidFill>
                <a:latin typeface="Century Schoolbook"/>
                <a:ea typeface="Century Schoolbook"/>
                <a:cs typeface="Century Schoolbook"/>
                <a:sym typeface="Century Schoolbook"/>
              </a:defRPr>
            </a:lvl4pPr>
            <a:lvl5pPr marL="2057400" marR="0" lvl="4" indent="-127000" algn="l" rtl="0">
              <a:spcBef>
                <a:spcPts val="320"/>
              </a:spcBef>
              <a:buClr>
                <a:schemeClr val="lt1"/>
              </a:buClr>
              <a:buSzPct val="100000"/>
              <a:buFont typeface="Century Schoolbook"/>
              <a:buChar char="»"/>
              <a:defRPr sz="1600" b="0" i="0" u="none" strike="noStrike" cap="none">
                <a:solidFill>
                  <a:schemeClr val="lt1"/>
                </a:solidFill>
                <a:latin typeface="Century Schoolbook"/>
                <a:ea typeface="Century Schoolbook"/>
                <a:cs typeface="Century Schoolbook"/>
                <a:sym typeface="Century Schoolbook"/>
              </a:defRPr>
            </a:lvl5pPr>
            <a:lvl6pPr marL="2514600" marR="0" lvl="5" indent="-101600" algn="l" rtl="0">
              <a:spcBef>
                <a:spcPts val="400"/>
              </a:spcBef>
              <a:buClr>
                <a:schemeClr val="lt1"/>
              </a:buClr>
              <a:buSzPct val="100000"/>
              <a:buFont typeface="Century Schoolbook"/>
              <a:buChar char="•"/>
              <a:defRPr sz="2000" b="0" i="0" u="none" strike="noStrike" cap="none">
                <a:solidFill>
                  <a:schemeClr val="lt1"/>
                </a:solidFill>
                <a:latin typeface="Century Schoolbook"/>
                <a:ea typeface="Century Schoolbook"/>
                <a:cs typeface="Century Schoolbook"/>
                <a:sym typeface="Century Schoolbook"/>
              </a:defRPr>
            </a:lvl6pPr>
            <a:lvl7pPr marL="2971800" marR="0" lvl="6" indent="-101600" algn="l" rtl="0">
              <a:spcBef>
                <a:spcPts val="400"/>
              </a:spcBef>
              <a:buClr>
                <a:schemeClr val="lt1"/>
              </a:buClr>
              <a:buSzPct val="100000"/>
              <a:buFont typeface="Century Schoolbook"/>
              <a:buChar char="•"/>
              <a:defRPr sz="2000" b="0" i="0" u="none" strike="noStrike" cap="none">
                <a:solidFill>
                  <a:schemeClr val="lt1"/>
                </a:solidFill>
                <a:latin typeface="Century Schoolbook"/>
                <a:ea typeface="Century Schoolbook"/>
                <a:cs typeface="Century Schoolbook"/>
                <a:sym typeface="Century Schoolbook"/>
              </a:defRPr>
            </a:lvl7pPr>
            <a:lvl8pPr marL="3429000" marR="0" lvl="7" indent="-101600" algn="l" rtl="0">
              <a:spcBef>
                <a:spcPts val="400"/>
              </a:spcBef>
              <a:buClr>
                <a:schemeClr val="lt1"/>
              </a:buClr>
              <a:buSzPct val="100000"/>
              <a:buFont typeface="Century Schoolbook"/>
              <a:buChar char="•"/>
              <a:defRPr sz="2000" b="0" i="0" u="none" strike="noStrike" cap="none">
                <a:solidFill>
                  <a:schemeClr val="lt1"/>
                </a:solidFill>
                <a:latin typeface="Century Schoolbook"/>
                <a:ea typeface="Century Schoolbook"/>
                <a:cs typeface="Century Schoolbook"/>
                <a:sym typeface="Century Schoolbook"/>
              </a:defRPr>
            </a:lvl8pPr>
            <a:lvl9pPr marL="3886200" marR="0" lvl="8" indent="-101600" algn="l" rtl="0">
              <a:spcBef>
                <a:spcPts val="400"/>
              </a:spcBef>
              <a:buClr>
                <a:schemeClr val="lt1"/>
              </a:buClr>
              <a:buSzPct val="100000"/>
              <a:buFont typeface="Century Schoolbook"/>
              <a:buChar char="•"/>
              <a:defRPr sz="2000" b="0" i="0" u="none" strike="noStrike" cap="none">
                <a:solidFill>
                  <a:schemeClr val="lt1"/>
                </a:solidFill>
                <a:latin typeface="Century Schoolbook"/>
                <a:ea typeface="Century Schoolbook"/>
                <a:cs typeface="Century Schoolbook"/>
                <a:sym typeface="Century Schoolbook"/>
              </a:defRPr>
            </a:lvl9pPr>
          </a:lstStyle>
          <a:p>
            <a:endParaRPr/>
          </a:p>
        </p:txBody>
      </p:sp>
      <p:sp>
        <p:nvSpPr>
          <p:cNvPr id="115" name="Shape 115"/>
          <p:cNvSpPr txBox="1">
            <a:spLocks noGrp="1"/>
          </p:cNvSpPr>
          <p:nvPr>
            <p:ph type="body" idx="6"/>
          </p:nvPr>
        </p:nvSpPr>
        <p:spPr>
          <a:xfrm>
            <a:off x="7086600" y="1295400"/>
            <a:ext cx="1676399" cy="1904999"/>
          </a:xfrm>
          <a:prstGeom prst="rect">
            <a:avLst/>
          </a:prstGeom>
          <a:noFill/>
          <a:ln>
            <a:noFill/>
          </a:ln>
        </p:spPr>
        <p:txBody>
          <a:bodyPr lIns="91425" tIns="91425" rIns="91425" bIns="91425" anchor="b" anchorCtr="0"/>
          <a:lstStyle>
            <a:lvl1pPr marL="0" marR="0" lvl="0" indent="0" algn="l" rtl="0">
              <a:spcBef>
                <a:spcPts val="320"/>
              </a:spcBef>
              <a:buClr>
                <a:schemeClr val="lt1"/>
              </a:buClr>
              <a:buFont typeface="Century Schoolbook"/>
              <a:buNone/>
              <a:defRPr sz="1600" b="0" i="0" u="none" strike="noStrike" cap="none">
                <a:solidFill>
                  <a:schemeClr val="lt1"/>
                </a:solidFill>
                <a:latin typeface="Century Schoolbook"/>
                <a:ea typeface="Century Schoolbook"/>
                <a:cs typeface="Century Schoolbook"/>
                <a:sym typeface="Century Schoolbook"/>
              </a:defRPr>
            </a:lvl1pPr>
            <a:lvl2pPr marL="742950" marR="0" lvl="1" indent="-133350" algn="l" rtl="0">
              <a:spcBef>
                <a:spcPts val="480"/>
              </a:spcBef>
              <a:buClr>
                <a:schemeClr val="lt1"/>
              </a:buClr>
              <a:buSzPct val="100000"/>
              <a:buFont typeface="Century Schoolbook"/>
              <a:buChar char="–"/>
              <a:defRPr sz="2400" b="0" i="0" u="none" strike="noStrike" cap="none">
                <a:solidFill>
                  <a:schemeClr val="lt1"/>
                </a:solidFill>
                <a:latin typeface="Century Schoolbook"/>
                <a:ea typeface="Century Schoolbook"/>
                <a:cs typeface="Century Schoolbook"/>
                <a:sym typeface="Century Schoolbook"/>
              </a:defRPr>
            </a:lvl2pPr>
            <a:lvl3pPr marL="1143000" marR="0" lvl="2" indent="-101600" algn="l" rtl="0">
              <a:spcBef>
                <a:spcPts val="400"/>
              </a:spcBef>
              <a:buClr>
                <a:schemeClr val="lt1"/>
              </a:buClr>
              <a:buSzPct val="100000"/>
              <a:buFont typeface="Century Schoolbook"/>
              <a:buChar char="•"/>
              <a:defRPr sz="2000" b="0" i="0" u="none" strike="noStrike" cap="none">
                <a:solidFill>
                  <a:schemeClr val="lt1"/>
                </a:solidFill>
                <a:latin typeface="Century Schoolbook"/>
                <a:ea typeface="Century Schoolbook"/>
                <a:cs typeface="Century Schoolbook"/>
                <a:sym typeface="Century Schoolbook"/>
              </a:defRPr>
            </a:lvl3pPr>
            <a:lvl4pPr marL="1600200" marR="0" lvl="3" indent="-114300" algn="l" rtl="0">
              <a:spcBef>
                <a:spcPts val="360"/>
              </a:spcBef>
              <a:buClr>
                <a:schemeClr val="lt1"/>
              </a:buClr>
              <a:buSzPct val="100000"/>
              <a:buFont typeface="Century Schoolbook"/>
              <a:buChar char="–"/>
              <a:defRPr sz="1800" b="0" i="0" u="none" strike="noStrike" cap="none">
                <a:solidFill>
                  <a:schemeClr val="lt1"/>
                </a:solidFill>
                <a:latin typeface="Century Schoolbook"/>
                <a:ea typeface="Century Schoolbook"/>
                <a:cs typeface="Century Schoolbook"/>
                <a:sym typeface="Century Schoolbook"/>
              </a:defRPr>
            </a:lvl4pPr>
            <a:lvl5pPr marL="2057400" marR="0" lvl="4" indent="-127000" algn="l" rtl="0">
              <a:spcBef>
                <a:spcPts val="320"/>
              </a:spcBef>
              <a:buClr>
                <a:schemeClr val="lt1"/>
              </a:buClr>
              <a:buSzPct val="100000"/>
              <a:buFont typeface="Century Schoolbook"/>
              <a:buChar char="»"/>
              <a:defRPr sz="1600" b="0" i="0" u="none" strike="noStrike" cap="none">
                <a:solidFill>
                  <a:schemeClr val="lt1"/>
                </a:solidFill>
                <a:latin typeface="Century Schoolbook"/>
                <a:ea typeface="Century Schoolbook"/>
                <a:cs typeface="Century Schoolbook"/>
                <a:sym typeface="Century Schoolbook"/>
              </a:defRPr>
            </a:lvl5pPr>
            <a:lvl6pPr marL="2514600" marR="0" lvl="5" indent="-101600" algn="l" rtl="0">
              <a:spcBef>
                <a:spcPts val="400"/>
              </a:spcBef>
              <a:buClr>
                <a:schemeClr val="lt1"/>
              </a:buClr>
              <a:buSzPct val="100000"/>
              <a:buFont typeface="Century Schoolbook"/>
              <a:buChar char="•"/>
              <a:defRPr sz="2000" b="0" i="0" u="none" strike="noStrike" cap="none">
                <a:solidFill>
                  <a:schemeClr val="lt1"/>
                </a:solidFill>
                <a:latin typeface="Century Schoolbook"/>
                <a:ea typeface="Century Schoolbook"/>
                <a:cs typeface="Century Schoolbook"/>
                <a:sym typeface="Century Schoolbook"/>
              </a:defRPr>
            </a:lvl6pPr>
            <a:lvl7pPr marL="2971800" marR="0" lvl="6" indent="-101600" algn="l" rtl="0">
              <a:spcBef>
                <a:spcPts val="400"/>
              </a:spcBef>
              <a:buClr>
                <a:schemeClr val="lt1"/>
              </a:buClr>
              <a:buSzPct val="100000"/>
              <a:buFont typeface="Century Schoolbook"/>
              <a:buChar char="•"/>
              <a:defRPr sz="2000" b="0" i="0" u="none" strike="noStrike" cap="none">
                <a:solidFill>
                  <a:schemeClr val="lt1"/>
                </a:solidFill>
                <a:latin typeface="Century Schoolbook"/>
                <a:ea typeface="Century Schoolbook"/>
                <a:cs typeface="Century Schoolbook"/>
                <a:sym typeface="Century Schoolbook"/>
              </a:defRPr>
            </a:lvl7pPr>
            <a:lvl8pPr marL="3429000" marR="0" lvl="7" indent="-101600" algn="l" rtl="0">
              <a:spcBef>
                <a:spcPts val="400"/>
              </a:spcBef>
              <a:buClr>
                <a:schemeClr val="lt1"/>
              </a:buClr>
              <a:buSzPct val="100000"/>
              <a:buFont typeface="Century Schoolbook"/>
              <a:buChar char="•"/>
              <a:defRPr sz="2000" b="0" i="0" u="none" strike="noStrike" cap="none">
                <a:solidFill>
                  <a:schemeClr val="lt1"/>
                </a:solidFill>
                <a:latin typeface="Century Schoolbook"/>
                <a:ea typeface="Century Schoolbook"/>
                <a:cs typeface="Century Schoolbook"/>
                <a:sym typeface="Century Schoolbook"/>
              </a:defRPr>
            </a:lvl8pPr>
            <a:lvl9pPr marL="3886200" marR="0" lvl="8" indent="-101600" algn="l" rtl="0">
              <a:spcBef>
                <a:spcPts val="400"/>
              </a:spcBef>
              <a:buClr>
                <a:schemeClr val="lt1"/>
              </a:buClr>
              <a:buSzPct val="100000"/>
              <a:buFont typeface="Century Schoolbook"/>
              <a:buChar char="•"/>
              <a:defRPr sz="2000" b="0" i="0" u="none" strike="noStrike" cap="none">
                <a:solidFill>
                  <a:schemeClr val="lt1"/>
                </a:solidFill>
                <a:latin typeface="Century Schoolbook"/>
                <a:ea typeface="Century Schoolbook"/>
                <a:cs typeface="Century Schoolbook"/>
                <a:sym typeface="Century Schoolbook"/>
              </a:defRPr>
            </a:lvl9pPr>
          </a:lstStyle>
          <a:p>
            <a:endParaRPr/>
          </a:p>
        </p:txBody>
      </p:sp>
      <p:sp>
        <p:nvSpPr>
          <p:cNvPr id="116" name="Shape 116"/>
          <p:cNvSpPr txBox="1">
            <a:spLocks noGrp="1"/>
          </p:cNvSpPr>
          <p:nvPr>
            <p:ph type="body" idx="7"/>
          </p:nvPr>
        </p:nvSpPr>
        <p:spPr>
          <a:xfrm>
            <a:off x="400496" y="3352800"/>
            <a:ext cx="1676399" cy="1904999"/>
          </a:xfrm>
          <a:prstGeom prst="rect">
            <a:avLst/>
          </a:prstGeom>
          <a:noFill/>
          <a:ln>
            <a:noFill/>
          </a:ln>
        </p:spPr>
        <p:txBody>
          <a:bodyPr lIns="91425" tIns="91425" rIns="91425" bIns="91425" anchor="t" anchorCtr="0"/>
          <a:lstStyle>
            <a:lvl1pPr marL="0" marR="0" lvl="0" indent="0" algn="r" rtl="0">
              <a:spcBef>
                <a:spcPts val="320"/>
              </a:spcBef>
              <a:buClr>
                <a:schemeClr val="lt1"/>
              </a:buClr>
              <a:buFont typeface="Century Schoolbook"/>
              <a:buNone/>
              <a:defRPr sz="1600" b="0" i="0" u="none" strike="noStrike" cap="none">
                <a:solidFill>
                  <a:schemeClr val="lt1"/>
                </a:solidFill>
                <a:latin typeface="Century Schoolbook"/>
                <a:ea typeface="Century Schoolbook"/>
                <a:cs typeface="Century Schoolbook"/>
                <a:sym typeface="Century Schoolbook"/>
              </a:defRPr>
            </a:lvl1pPr>
            <a:lvl2pPr marL="742950" marR="0" lvl="1" indent="-133350" algn="l" rtl="0">
              <a:spcBef>
                <a:spcPts val="480"/>
              </a:spcBef>
              <a:buClr>
                <a:schemeClr val="lt1"/>
              </a:buClr>
              <a:buSzPct val="100000"/>
              <a:buFont typeface="Century Schoolbook"/>
              <a:buChar char="–"/>
              <a:defRPr sz="2400" b="0" i="0" u="none" strike="noStrike" cap="none">
                <a:solidFill>
                  <a:schemeClr val="lt1"/>
                </a:solidFill>
                <a:latin typeface="Century Schoolbook"/>
                <a:ea typeface="Century Schoolbook"/>
                <a:cs typeface="Century Schoolbook"/>
                <a:sym typeface="Century Schoolbook"/>
              </a:defRPr>
            </a:lvl2pPr>
            <a:lvl3pPr marL="1143000" marR="0" lvl="2" indent="-101600" algn="l" rtl="0">
              <a:spcBef>
                <a:spcPts val="400"/>
              </a:spcBef>
              <a:buClr>
                <a:schemeClr val="lt1"/>
              </a:buClr>
              <a:buSzPct val="100000"/>
              <a:buFont typeface="Century Schoolbook"/>
              <a:buChar char="•"/>
              <a:defRPr sz="2000" b="0" i="0" u="none" strike="noStrike" cap="none">
                <a:solidFill>
                  <a:schemeClr val="lt1"/>
                </a:solidFill>
                <a:latin typeface="Century Schoolbook"/>
                <a:ea typeface="Century Schoolbook"/>
                <a:cs typeface="Century Schoolbook"/>
                <a:sym typeface="Century Schoolbook"/>
              </a:defRPr>
            </a:lvl3pPr>
            <a:lvl4pPr marL="1600200" marR="0" lvl="3" indent="-114300" algn="l" rtl="0">
              <a:spcBef>
                <a:spcPts val="360"/>
              </a:spcBef>
              <a:buClr>
                <a:schemeClr val="lt1"/>
              </a:buClr>
              <a:buSzPct val="100000"/>
              <a:buFont typeface="Century Schoolbook"/>
              <a:buChar char="–"/>
              <a:defRPr sz="1800" b="0" i="0" u="none" strike="noStrike" cap="none">
                <a:solidFill>
                  <a:schemeClr val="lt1"/>
                </a:solidFill>
                <a:latin typeface="Century Schoolbook"/>
                <a:ea typeface="Century Schoolbook"/>
                <a:cs typeface="Century Schoolbook"/>
                <a:sym typeface="Century Schoolbook"/>
              </a:defRPr>
            </a:lvl4pPr>
            <a:lvl5pPr marL="2057400" marR="0" lvl="4" indent="-127000" algn="l" rtl="0">
              <a:spcBef>
                <a:spcPts val="320"/>
              </a:spcBef>
              <a:buClr>
                <a:schemeClr val="lt1"/>
              </a:buClr>
              <a:buSzPct val="100000"/>
              <a:buFont typeface="Century Schoolbook"/>
              <a:buChar char="»"/>
              <a:defRPr sz="1600" b="0" i="0" u="none" strike="noStrike" cap="none">
                <a:solidFill>
                  <a:schemeClr val="lt1"/>
                </a:solidFill>
                <a:latin typeface="Century Schoolbook"/>
                <a:ea typeface="Century Schoolbook"/>
                <a:cs typeface="Century Schoolbook"/>
                <a:sym typeface="Century Schoolbook"/>
              </a:defRPr>
            </a:lvl5pPr>
            <a:lvl6pPr marL="2514600" marR="0" lvl="5" indent="-101600" algn="l" rtl="0">
              <a:spcBef>
                <a:spcPts val="400"/>
              </a:spcBef>
              <a:buClr>
                <a:schemeClr val="lt1"/>
              </a:buClr>
              <a:buSzPct val="100000"/>
              <a:buFont typeface="Century Schoolbook"/>
              <a:buChar char="•"/>
              <a:defRPr sz="2000" b="0" i="0" u="none" strike="noStrike" cap="none">
                <a:solidFill>
                  <a:schemeClr val="lt1"/>
                </a:solidFill>
                <a:latin typeface="Century Schoolbook"/>
                <a:ea typeface="Century Schoolbook"/>
                <a:cs typeface="Century Schoolbook"/>
                <a:sym typeface="Century Schoolbook"/>
              </a:defRPr>
            </a:lvl6pPr>
            <a:lvl7pPr marL="2971800" marR="0" lvl="6" indent="-101600" algn="l" rtl="0">
              <a:spcBef>
                <a:spcPts val="400"/>
              </a:spcBef>
              <a:buClr>
                <a:schemeClr val="lt1"/>
              </a:buClr>
              <a:buSzPct val="100000"/>
              <a:buFont typeface="Century Schoolbook"/>
              <a:buChar char="•"/>
              <a:defRPr sz="2000" b="0" i="0" u="none" strike="noStrike" cap="none">
                <a:solidFill>
                  <a:schemeClr val="lt1"/>
                </a:solidFill>
                <a:latin typeface="Century Schoolbook"/>
                <a:ea typeface="Century Schoolbook"/>
                <a:cs typeface="Century Schoolbook"/>
                <a:sym typeface="Century Schoolbook"/>
              </a:defRPr>
            </a:lvl7pPr>
            <a:lvl8pPr marL="3429000" marR="0" lvl="7" indent="-101600" algn="l" rtl="0">
              <a:spcBef>
                <a:spcPts val="400"/>
              </a:spcBef>
              <a:buClr>
                <a:schemeClr val="lt1"/>
              </a:buClr>
              <a:buSzPct val="100000"/>
              <a:buFont typeface="Century Schoolbook"/>
              <a:buChar char="•"/>
              <a:defRPr sz="2000" b="0" i="0" u="none" strike="noStrike" cap="none">
                <a:solidFill>
                  <a:schemeClr val="lt1"/>
                </a:solidFill>
                <a:latin typeface="Century Schoolbook"/>
                <a:ea typeface="Century Schoolbook"/>
                <a:cs typeface="Century Schoolbook"/>
                <a:sym typeface="Century Schoolbook"/>
              </a:defRPr>
            </a:lvl8pPr>
            <a:lvl9pPr marL="3886200" marR="0" lvl="8" indent="-101600" algn="l" rtl="0">
              <a:spcBef>
                <a:spcPts val="400"/>
              </a:spcBef>
              <a:buClr>
                <a:schemeClr val="lt1"/>
              </a:buClr>
              <a:buSzPct val="100000"/>
              <a:buFont typeface="Century Schoolbook"/>
              <a:buChar char="•"/>
              <a:defRPr sz="2000" b="0" i="0" u="none" strike="noStrike" cap="none">
                <a:solidFill>
                  <a:schemeClr val="lt1"/>
                </a:solidFill>
                <a:latin typeface="Century Schoolbook"/>
                <a:ea typeface="Century Schoolbook"/>
                <a:cs typeface="Century Schoolbook"/>
                <a:sym typeface="Century Schoolbook"/>
              </a:defRPr>
            </a:lvl9pPr>
          </a:lstStyle>
          <a:p>
            <a:endParaRPr/>
          </a:p>
        </p:txBody>
      </p:sp>
      <p:sp>
        <p:nvSpPr>
          <p:cNvPr id="117" name="Shape 117"/>
          <p:cNvSpPr txBox="1">
            <a:spLocks noGrp="1"/>
          </p:cNvSpPr>
          <p:nvPr>
            <p:ph type="body" idx="8"/>
          </p:nvPr>
        </p:nvSpPr>
        <p:spPr>
          <a:xfrm>
            <a:off x="7086600" y="3352800"/>
            <a:ext cx="1676399" cy="1904999"/>
          </a:xfrm>
          <a:prstGeom prst="rect">
            <a:avLst/>
          </a:prstGeom>
          <a:noFill/>
          <a:ln>
            <a:noFill/>
          </a:ln>
        </p:spPr>
        <p:txBody>
          <a:bodyPr lIns="91425" tIns="91425" rIns="91425" bIns="91425" anchor="t" anchorCtr="0"/>
          <a:lstStyle>
            <a:lvl1pPr marL="0" marR="0" lvl="0" indent="0" algn="l" rtl="0">
              <a:spcBef>
                <a:spcPts val="320"/>
              </a:spcBef>
              <a:buClr>
                <a:schemeClr val="lt1"/>
              </a:buClr>
              <a:buFont typeface="Century Schoolbook"/>
              <a:buNone/>
              <a:defRPr sz="1600" b="0" i="0" u="none" strike="noStrike" cap="none">
                <a:solidFill>
                  <a:schemeClr val="lt1"/>
                </a:solidFill>
                <a:latin typeface="Century Schoolbook"/>
                <a:ea typeface="Century Schoolbook"/>
                <a:cs typeface="Century Schoolbook"/>
                <a:sym typeface="Century Schoolbook"/>
              </a:defRPr>
            </a:lvl1pPr>
            <a:lvl2pPr marL="742950" marR="0" lvl="1" indent="-133350" algn="l" rtl="0">
              <a:spcBef>
                <a:spcPts val="480"/>
              </a:spcBef>
              <a:buClr>
                <a:schemeClr val="lt1"/>
              </a:buClr>
              <a:buSzPct val="100000"/>
              <a:buFont typeface="Century Schoolbook"/>
              <a:buChar char="–"/>
              <a:defRPr sz="2400" b="0" i="0" u="none" strike="noStrike" cap="none">
                <a:solidFill>
                  <a:schemeClr val="lt1"/>
                </a:solidFill>
                <a:latin typeface="Century Schoolbook"/>
                <a:ea typeface="Century Schoolbook"/>
                <a:cs typeface="Century Schoolbook"/>
                <a:sym typeface="Century Schoolbook"/>
              </a:defRPr>
            </a:lvl2pPr>
            <a:lvl3pPr marL="1143000" marR="0" lvl="2" indent="-101600" algn="l" rtl="0">
              <a:spcBef>
                <a:spcPts val="400"/>
              </a:spcBef>
              <a:buClr>
                <a:schemeClr val="lt1"/>
              </a:buClr>
              <a:buSzPct val="100000"/>
              <a:buFont typeface="Century Schoolbook"/>
              <a:buChar char="•"/>
              <a:defRPr sz="2000" b="0" i="0" u="none" strike="noStrike" cap="none">
                <a:solidFill>
                  <a:schemeClr val="lt1"/>
                </a:solidFill>
                <a:latin typeface="Century Schoolbook"/>
                <a:ea typeface="Century Schoolbook"/>
                <a:cs typeface="Century Schoolbook"/>
                <a:sym typeface="Century Schoolbook"/>
              </a:defRPr>
            </a:lvl3pPr>
            <a:lvl4pPr marL="1600200" marR="0" lvl="3" indent="-114300" algn="l" rtl="0">
              <a:spcBef>
                <a:spcPts val="360"/>
              </a:spcBef>
              <a:buClr>
                <a:schemeClr val="lt1"/>
              </a:buClr>
              <a:buSzPct val="100000"/>
              <a:buFont typeface="Century Schoolbook"/>
              <a:buChar char="–"/>
              <a:defRPr sz="1800" b="0" i="0" u="none" strike="noStrike" cap="none">
                <a:solidFill>
                  <a:schemeClr val="lt1"/>
                </a:solidFill>
                <a:latin typeface="Century Schoolbook"/>
                <a:ea typeface="Century Schoolbook"/>
                <a:cs typeface="Century Schoolbook"/>
                <a:sym typeface="Century Schoolbook"/>
              </a:defRPr>
            </a:lvl4pPr>
            <a:lvl5pPr marL="2057400" marR="0" lvl="4" indent="-127000" algn="l" rtl="0">
              <a:spcBef>
                <a:spcPts val="320"/>
              </a:spcBef>
              <a:buClr>
                <a:schemeClr val="lt1"/>
              </a:buClr>
              <a:buSzPct val="100000"/>
              <a:buFont typeface="Century Schoolbook"/>
              <a:buChar char="»"/>
              <a:defRPr sz="1600" b="0" i="0" u="none" strike="noStrike" cap="none">
                <a:solidFill>
                  <a:schemeClr val="lt1"/>
                </a:solidFill>
                <a:latin typeface="Century Schoolbook"/>
                <a:ea typeface="Century Schoolbook"/>
                <a:cs typeface="Century Schoolbook"/>
                <a:sym typeface="Century Schoolbook"/>
              </a:defRPr>
            </a:lvl5pPr>
            <a:lvl6pPr marL="2514600" marR="0" lvl="5" indent="-101600" algn="l" rtl="0">
              <a:spcBef>
                <a:spcPts val="400"/>
              </a:spcBef>
              <a:buClr>
                <a:schemeClr val="lt1"/>
              </a:buClr>
              <a:buSzPct val="100000"/>
              <a:buFont typeface="Century Schoolbook"/>
              <a:buChar char="•"/>
              <a:defRPr sz="2000" b="0" i="0" u="none" strike="noStrike" cap="none">
                <a:solidFill>
                  <a:schemeClr val="lt1"/>
                </a:solidFill>
                <a:latin typeface="Century Schoolbook"/>
                <a:ea typeface="Century Schoolbook"/>
                <a:cs typeface="Century Schoolbook"/>
                <a:sym typeface="Century Schoolbook"/>
              </a:defRPr>
            </a:lvl6pPr>
            <a:lvl7pPr marL="2971800" marR="0" lvl="6" indent="-101600" algn="l" rtl="0">
              <a:spcBef>
                <a:spcPts val="400"/>
              </a:spcBef>
              <a:buClr>
                <a:schemeClr val="lt1"/>
              </a:buClr>
              <a:buSzPct val="100000"/>
              <a:buFont typeface="Century Schoolbook"/>
              <a:buChar char="•"/>
              <a:defRPr sz="2000" b="0" i="0" u="none" strike="noStrike" cap="none">
                <a:solidFill>
                  <a:schemeClr val="lt1"/>
                </a:solidFill>
                <a:latin typeface="Century Schoolbook"/>
                <a:ea typeface="Century Schoolbook"/>
                <a:cs typeface="Century Schoolbook"/>
                <a:sym typeface="Century Schoolbook"/>
              </a:defRPr>
            </a:lvl7pPr>
            <a:lvl8pPr marL="3429000" marR="0" lvl="7" indent="-101600" algn="l" rtl="0">
              <a:spcBef>
                <a:spcPts val="400"/>
              </a:spcBef>
              <a:buClr>
                <a:schemeClr val="lt1"/>
              </a:buClr>
              <a:buSzPct val="100000"/>
              <a:buFont typeface="Century Schoolbook"/>
              <a:buChar char="•"/>
              <a:defRPr sz="2000" b="0" i="0" u="none" strike="noStrike" cap="none">
                <a:solidFill>
                  <a:schemeClr val="lt1"/>
                </a:solidFill>
                <a:latin typeface="Century Schoolbook"/>
                <a:ea typeface="Century Schoolbook"/>
                <a:cs typeface="Century Schoolbook"/>
                <a:sym typeface="Century Schoolbook"/>
              </a:defRPr>
            </a:lvl8pPr>
            <a:lvl9pPr marL="3886200" marR="0" lvl="8" indent="-101600" algn="l" rtl="0">
              <a:spcBef>
                <a:spcPts val="400"/>
              </a:spcBef>
              <a:buClr>
                <a:schemeClr val="lt1"/>
              </a:buClr>
              <a:buSzPct val="100000"/>
              <a:buFont typeface="Century Schoolbook"/>
              <a:buChar char="•"/>
              <a:defRPr sz="2000" b="0" i="0" u="none" strike="noStrike" cap="none">
                <a:solidFill>
                  <a:schemeClr val="lt1"/>
                </a:solidFill>
                <a:latin typeface="Century Schoolbook"/>
                <a:ea typeface="Century Schoolbook"/>
                <a:cs typeface="Century Schoolbook"/>
                <a:sym typeface="Century Schoolbook"/>
              </a:defRPr>
            </a:lvl9pPr>
          </a:lstStyle>
          <a:p>
            <a:endParaRPr/>
          </a:p>
        </p:txBody>
      </p:sp>
      <p:sp>
        <p:nvSpPr>
          <p:cNvPr id="118" name="Shape 118"/>
          <p:cNvSpPr txBox="1">
            <a:spLocks noGrp="1"/>
          </p:cNvSpPr>
          <p:nvPr>
            <p:ph type="dt" idx="10"/>
          </p:nvPr>
        </p:nvSpPr>
        <p:spPr>
          <a:xfrm>
            <a:off x="66675" y="6559360"/>
            <a:ext cx="2438399" cy="244474"/>
          </a:xfrm>
          <a:prstGeom prst="rect">
            <a:avLst/>
          </a:prstGeom>
          <a:noFill/>
          <a:ln>
            <a:noFill/>
          </a:ln>
        </p:spPr>
        <p:txBody>
          <a:bodyPr lIns="91425" tIns="91425" rIns="91425" bIns="91425" anchor="b" anchorCtr="0"/>
          <a:lstStyle>
            <a:lvl1pPr marL="0" marR="0" lvl="0" indent="0" algn="l" rtl="0">
              <a:spcBef>
                <a:spcPts val="0"/>
              </a:spcBef>
              <a:buNone/>
              <a:defRPr sz="1200">
                <a:solidFill>
                  <a:schemeClr val="lt2"/>
                </a:solidFill>
                <a:latin typeface="Century Schoolbook"/>
                <a:ea typeface="Century Schoolbook"/>
                <a:cs typeface="Century Schoolbook"/>
                <a:sym typeface="Century Schoolbook"/>
              </a:defRPr>
            </a:lvl1pPr>
            <a:lvl2pPr marL="457200" marR="0" lvl="1" indent="0" algn="l" rtl="0">
              <a:spcBef>
                <a:spcPts val="0"/>
              </a:spcBef>
              <a:buNone/>
              <a:defRPr sz="1800" b="0" i="0" u="none" strike="noStrike" cap="none">
                <a:solidFill>
                  <a:schemeClr val="lt1"/>
                </a:solidFill>
                <a:latin typeface="Century Schoolbook"/>
                <a:ea typeface="Century Schoolbook"/>
                <a:cs typeface="Century Schoolbook"/>
                <a:sym typeface="Century Schoolbook"/>
              </a:defRPr>
            </a:lvl2pPr>
            <a:lvl3pPr marL="914400" marR="0" lvl="2" indent="0" algn="l" rtl="0">
              <a:spcBef>
                <a:spcPts val="0"/>
              </a:spcBef>
              <a:buNone/>
              <a:defRPr sz="1800" b="0" i="0" u="none" strike="noStrike" cap="none">
                <a:solidFill>
                  <a:schemeClr val="lt1"/>
                </a:solidFill>
                <a:latin typeface="Century Schoolbook"/>
                <a:ea typeface="Century Schoolbook"/>
                <a:cs typeface="Century Schoolbook"/>
                <a:sym typeface="Century Schoolbook"/>
              </a:defRPr>
            </a:lvl3pPr>
            <a:lvl4pPr marL="1371600" marR="0" lvl="3" indent="0" algn="l" rtl="0">
              <a:spcBef>
                <a:spcPts val="0"/>
              </a:spcBef>
              <a:buNone/>
              <a:defRPr sz="1800" b="0" i="0" u="none" strike="noStrike" cap="none">
                <a:solidFill>
                  <a:schemeClr val="lt1"/>
                </a:solidFill>
                <a:latin typeface="Century Schoolbook"/>
                <a:ea typeface="Century Schoolbook"/>
                <a:cs typeface="Century Schoolbook"/>
                <a:sym typeface="Century Schoolbook"/>
              </a:defRPr>
            </a:lvl4pPr>
            <a:lvl5pPr marL="1828800" marR="0" lvl="4" indent="0" algn="l" rtl="0">
              <a:spcBef>
                <a:spcPts val="0"/>
              </a:spcBef>
              <a:buNone/>
              <a:defRPr sz="1800" b="0" i="0" u="none" strike="noStrike" cap="none">
                <a:solidFill>
                  <a:schemeClr val="lt1"/>
                </a:solidFill>
                <a:latin typeface="Century Schoolbook"/>
                <a:ea typeface="Century Schoolbook"/>
                <a:cs typeface="Century Schoolbook"/>
                <a:sym typeface="Century Schoolbook"/>
              </a:defRPr>
            </a:lvl5pPr>
            <a:lvl6pPr marL="2286000" marR="0" lvl="5" indent="0" algn="l" rtl="0">
              <a:spcBef>
                <a:spcPts val="0"/>
              </a:spcBef>
              <a:buNone/>
              <a:defRPr sz="1800" b="0" i="0" u="none" strike="noStrike" cap="none">
                <a:solidFill>
                  <a:schemeClr val="lt1"/>
                </a:solidFill>
                <a:latin typeface="Century Schoolbook"/>
                <a:ea typeface="Century Schoolbook"/>
                <a:cs typeface="Century Schoolbook"/>
                <a:sym typeface="Century Schoolbook"/>
              </a:defRPr>
            </a:lvl6pPr>
            <a:lvl7pPr marL="2743200" marR="0" lvl="6" indent="0" algn="l" rtl="0">
              <a:spcBef>
                <a:spcPts val="0"/>
              </a:spcBef>
              <a:buNone/>
              <a:defRPr sz="1800" b="0" i="0" u="none" strike="noStrike" cap="none">
                <a:solidFill>
                  <a:schemeClr val="lt1"/>
                </a:solidFill>
                <a:latin typeface="Century Schoolbook"/>
                <a:ea typeface="Century Schoolbook"/>
                <a:cs typeface="Century Schoolbook"/>
                <a:sym typeface="Century Schoolbook"/>
              </a:defRPr>
            </a:lvl7pPr>
            <a:lvl8pPr marL="3200400" marR="0" lvl="7" indent="0" algn="l" rtl="0">
              <a:spcBef>
                <a:spcPts val="0"/>
              </a:spcBef>
              <a:buNone/>
              <a:defRPr sz="1800" b="0" i="0" u="none" strike="noStrike" cap="none">
                <a:solidFill>
                  <a:schemeClr val="lt1"/>
                </a:solidFill>
                <a:latin typeface="Century Schoolbook"/>
                <a:ea typeface="Century Schoolbook"/>
                <a:cs typeface="Century Schoolbook"/>
                <a:sym typeface="Century Schoolbook"/>
              </a:defRPr>
            </a:lvl8pPr>
            <a:lvl9pPr marL="3657600" marR="0" lvl="8" indent="0" algn="l" rtl="0">
              <a:spcBef>
                <a:spcPts val="0"/>
              </a:spcBef>
              <a:buNone/>
              <a:defRPr sz="1800" b="0" i="0" u="none" strike="noStrike" cap="none">
                <a:solidFill>
                  <a:schemeClr val="lt1"/>
                </a:solidFill>
                <a:latin typeface="Century Schoolbook"/>
                <a:ea typeface="Century Schoolbook"/>
                <a:cs typeface="Century Schoolbook"/>
                <a:sym typeface="Century Schoolbook"/>
              </a:defRPr>
            </a:lvl9pPr>
          </a:lstStyle>
          <a:p>
            <a:endParaRPr/>
          </a:p>
        </p:txBody>
      </p:sp>
      <p:sp>
        <p:nvSpPr>
          <p:cNvPr id="119" name="Shape 119"/>
          <p:cNvSpPr txBox="1">
            <a:spLocks noGrp="1"/>
          </p:cNvSpPr>
          <p:nvPr>
            <p:ph type="sldNum" idx="12"/>
          </p:nvPr>
        </p:nvSpPr>
        <p:spPr>
          <a:xfrm>
            <a:off x="8172450" y="6559360"/>
            <a:ext cx="914400" cy="244474"/>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fld id="{00000000-1234-1234-1234-123412341234}" type="slidenum">
              <a:rPr lang="es-ES" sz="1200">
                <a:solidFill>
                  <a:schemeClr val="lt2"/>
                </a:solidFill>
                <a:latin typeface="Century Schoolbook"/>
                <a:ea typeface="Century Schoolbook"/>
                <a:cs typeface="Century Schoolbook"/>
                <a:sym typeface="Century Schoolbook"/>
              </a:rPr>
              <a:t>‹#›</a:t>
            </a:fld>
            <a:endParaRPr lang="es-ES" sz="1200">
              <a:solidFill>
                <a:schemeClr val="lt2"/>
              </a:solidFill>
              <a:latin typeface="Century Schoolbook"/>
              <a:ea typeface="Century Schoolbook"/>
              <a:cs typeface="Century Schoolbook"/>
              <a:sym typeface="Century Schoolbook"/>
            </a:endParaRPr>
          </a:p>
        </p:txBody>
      </p:sp>
      <p:sp>
        <p:nvSpPr>
          <p:cNvPr id="120" name="Shape 120"/>
          <p:cNvSpPr txBox="1">
            <a:spLocks noGrp="1"/>
          </p:cNvSpPr>
          <p:nvPr>
            <p:ph type="ftr" idx="11"/>
          </p:nvPr>
        </p:nvSpPr>
        <p:spPr>
          <a:xfrm>
            <a:off x="2995652" y="6558153"/>
            <a:ext cx="4648199" cy="246887"/>
          </a:xfrm>
          <a:prstGeom prst="rect">
            <a:avLst/>
          </a:prstGeom>
          <a:noFill/>
          <a:ln>
            <a:noFill/>
          </a:ln>
        </p:spPr>
        <p:txBody>
          <a:bodyPr lIns="91425" tIns="91425" rIns="91425" bIns="91425" anchor="b" anchorCtr="0"/>
          <a:lstStyle>
            <a:lvl1pPr marL="0" marR="0" lvl="0" indent="0" algn="ctr" rtl="0">
              <a:spcBef>
                <a:spcPts val="0"/>
              </a:spcBef>
              <a:buNone/>
              <a:defRPr sz="1200">
                <a:solidFill>
                  <a:schemeClr val="lt2"/>
                </a:solidFill>
                <a:latin typeface="Century Schoolbook"/>
                <a:ea typeface="Century Schoolbook"/>
                <a:cs typeface="Century Schoolbook"/>
                <a:sym typeface="Century Schoolbook"/>
              </a:defRPr>
            </a:lvl1pPr>
            <a:lvl2pPr marL="457200" marR="0" lvl="1" indent="0" algn="l" rtl="0">
              <a:spcBef>
                <a:spcPts val="0"/>
              </a:spcBef>
              <a:buNone/>
              <a:defRPr sz="1800" b="0" i="0" u="none" strike="noStrike" cap="none">
                <a:solidFill>
                  <a:schemeClr val="lt1"/>
                </a:solidFill>
                <a:latin typeface="Century Schoolbook"/>
                <a:ea typeface="Century Schoolbook"/>
                <a:cs typeface="Century Schoolbook"/>
                <a:sym typeface="Century Schoolbook"/>
              </a:defRPr>
            </a:lvl2pPr>
            <a:lvl3pPr marL="914400" marR="0" lvl="2" indent="0" algn="l" rtl="0">
              <a:spcBef>
                <a:spcPts val="0"/>
              </a:spcBef>
              <a:buNone/>
              <a:defRPr sz="1800" b="0" i="0" u="none" strike="noStrike" cap="none">
                <a:solidFill>
                  <a:schemeClr val="lt1"/>
                </a:solidFill>
                <a:latin typeface="Century Schoolbook"/>
                <a:ea typeface="Century Schoolbook"/>
                <a:cs typeface="Century Schoolbook"/>
                <a:sym typeface="Century Schoolbook"/>
              </a:defRPr>
            </a:lvl3pPr>
            <a:lvl4pPr marL="1371600" marR="0" lvl="3" indent="0" algn="l" rtl="0">
              <a:spcBef>
                <a:spcPts val="0"/>
              </a:spcBef>
              <a:buNone/>
              <a:defRPr sz="1800" b="0" i="0" u="none" strike="noStrike" cap="none">
                <a:solidFill>
                  <a:schemeClr val="lt1"/>
                </a:solidFill>
                <a:latin typeface="Century Schoolbook"/>
                <a:ea typeface="Century Schoolbook"/>
                <a:cs typeface="Century Schoolbook"/>
                <a:sym typeface="Century Schoolbook"/>
              </a:defRPr>
            </a:lvl4pPr>
            <a:lvl5pPr marL="1828800" marR="0" lvl="4" indent="0" algn="l" rtl="0">
              <a:spcBef>
                <a:spcPts val="0"/>
              </a:spcBef>
              <a:buNone/>
              <a:defRPr sz="1800" b="0" i="0" u="none" strike="noStrike" cap="none">
                <a:solidFill>
                  <a:schemeClr val="lt1"/>
                </a:solidFill>
                <a:latin typeface="Century Schoolbook"/>
                <a:ea typeface="Century Schoolbook"/>
                <a:cs typeface="Century Schoolbook"/>
                <a:sym typeface="Century Schoolbook"/>
              </a:defRPr>
            </a:lvl5pPr>
            <a:lvl6pPr marL="2286000" marR="0" lvl="5" indent="0" algn="l" rtl="0">
              <a:spcBef>
                <a:spcPts val="0"/>
              </a:spcBef>
              <a:buNone/>
              <a:defRPr sz="1800" b="0" i="0" u="none" strike="noStrike" cap="none">
                <a:solidFill>
                  <a:schemeClr val="lt1"/>
                </a:solidFill>
                <a:latin typeface="Century Schoolbook"/>
                <a:ea typeface="Century Schoolbook"/>
                <a:cs typeface="Century Schoolbook"/>
                <a:sym typeface="Century Schoolbook"/>
              </a:defRPr>
            </a:lvl6pPr>
            <a:lvl7pPr marL="2743200" marR="0" lvl="6" indent="0" algn="l" rtl="0">
              <a:spcBef>
                <a:spcPts val="0"/>
              </a:spcBef>
              <a:buNone/>
              <a:defRPr sz="1800" b="0" i="0" u="none" strike="noStrike" cap="none">
                <a:solidFill>
                  <a:schemeClr val="lt1"/>
                </a:solidFill>
                <a:latin typeface="Century Schoolbook"/>
                <a:ea typeface="Century Schoolbook"/>
                <a:cs typeface="Century Schoolbook"/>
                <a:sym typeface="Century Schoolbook"/>
              </a:defRPr>
            </a:lvl7pPr>
            <a:lvl8pPr marL="3200400" marR="0" lvl="7" indent="0" algn="l" rtl="0">
              <a:spcBef>
                <a:spcPts val="0"/>
              </a:spcBef>
              <a:buNone/>
              <a:defRPr sz="1800" b="0" i="0" u="none" strike="noStrike" cap="none">
                <a:solidFill>
                  <a:schemeClr val="lt1"/>
                </a:solidFill>
                <a:latin typeface="Century Schoolbook"/>
                <a:ea typeface="Century Schoolbook"/>
                <a:cs typeface="Century Schoolbook"/>
                <a:sym typeface="Century Schoolbook"/>
              </a:defRPr>
            </a:lvl8pPr>
            <a:lvl9pPr marL="3657600" marR="0" lvl="8" indent="0" algn="l" rtl="0">
              <a:spcBef>
                <a:spcPts val="0"/>
              </a:spcBef>
              <a:buNone/>
              <a:defRPr sz="1800" b="0" i="0" u="none" strike="noStrike" cap="none">
                <a:solidFill>
                  <a:schemeClr val="lt1"/>
                </a:solidFill>
                <a:latin typeface="Century Schoolbook"/>
                <a:ea typeface="Century Schoolbook"/>
                <a:cs typeface="Century Schoolbook"/>
                <a:sym typeface="Century Schoolbook"/>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4: en horizontal con título">
    <p:spTree>
      <p:nvGrpSpPr>
        <p:cNvPr id="1" name="Shape 121"/>
        <p:cNvGrpSpPr/>
        <p:nvPr/>
      </p:nvGrpSpPr>
      <p:grpSpPr>
        <a:xfrm>
          <a:off x="0" y="0"/>
          <a:ext cx="0" cy="0"/>
          <a:chOff x="0" y="0"/>
          <a:chExt cx="0" cy="0"/>
        </a:xfrm>
      </p:grpSpPr>
      <p:sp>
        <p:nvSpPr>
          <p:cNvPr id="122" name="Shape 122"/>
          <p:cNvSpPr>
            <a:spLocks noGrp="1"/>
          </p:cNvSpPr>
          <p:nvPr>
            <p:ph type="pic" idx="2"/>
          </p:nvPr>
        </p:nvSpPr>
        <p:spPr>
          <a:xfrm>
            <a:off x="926820" y="533400"/>
            <a:ext cx="3653297" cy="2743199"/>
          </a:xfrm>
          <a:prstGeom prst="rect">
            <a:avLst/>
          </a:prstGeom>
          <a:noFill/>
          <a:ln w="38100" cap="sq" cmpd="sng">
            <a:solidFill>
              <a:schemeClr val="lt1"/>
            </a:solidFill>
            <a:prstDash val="solid"/>
            <a:miter/>
            <a:headEnd type="none" w="med" len="med"/>
            <a:tailEnd type="none" w="med" len="med"/>
          </a:ln>
          <a:effectLst>
            <a:outerShdw blurRad="50799" dist="50800" dir="2700000" algn="tl" rotWithShape="0">
              <a:srgbClr val="000000">
                <a:alpha val="49803"/>
              </a:srgbClr>
            </a:outerShdw>
          </a:effectLst>
        </p:spPr>
        <p:txBody>
          <a:bodyPr lIns="91425" tIns="91425" rIns="91425" bIns="91425" anchor="t" anchorCtr="0"/>
          <a:lstStyle>
            <a:lvl1pPr marL="0" marR="0" lvl="0" indent="0" algn="ctr" rtl="0">
              <a:spcBef>
                <a:spcPts val="480"/>
              </a:spcBef>
              <a:buClr>
                <a:schemeClr val="lt1"/>
              </a:buClr>
              <a:buFont typeface="Century Schoolbook"/>
              <a:buNone/>
              <a:defRPr sz="2400" b="0" i="0" u="none" strike="noStrike" cap="none">
                <a:solidFill>
                  <a:schemeClr val="lt1"/>
                </a:solidFill>
                <a:latin typeface="Century Schoolbook"/>
                <a:ea typeface="Century Schoolbook"/>
                <a:cs typeface="Century Schoolbook"/>
                <a:sym typeface="Century Schoolbook"/>
              </a:defRPr>
            </a:lvl1pPr>
            <a:lvl2pPr marL="742950" marR="0" lvl="1" indent="-133350" algn="l" rtl="0">
              <a:spcBef>
                <a:spcPts val="480"/>
              </a:spcBef>
              <a:buClr>
                <a:schemeClr val="lt1"/>
              </a:buClr>
              <a:buSzPct val="100000"/>
              <a:buFont typeface="Century Schoolbook"/>
              <a:buChar char="–"/>
              <a:defRPr sz="2400" b="0" i="0" u="none" strike="noStrike" cap="none">
                <a:solidFill>
                  <a:schemeClr val="lt1"/>
                </a:solidFill>
                <a:latin typeface="Century Schoolbook"/>
                <a:ea typeface="Century Schoolbook"/>
                <a:cs typeface="Century Schoolbook"/>
                <a:sym typeface="Century Schoolbook"/>
              </a:defRPr>
            </a:lvl2pPr>
            <a:lvl3pPr marL="1143000" marR="0" lvl="2" indent="-101600" algn="l" rtl="0">
              <a:spcBef>
                <a:spcPts val="400"/>
              </a:spcBef>
              <a:buClr>
                <a:schemeClr val="lt1"/>
              </a:buClr>
              <a:buSzPct val="100000"/>
              <a:buFont typeface="Century Schoolbook"/>
              <a:buChar char="•"/>
              <a:defRPr sz="2000" b="0" i="0" u="none" strike="noStrike" cap="none">
                <a:solidFill>
                  <a:schemeClr val="lt1"/>
                </a:solidFill>
                <a:latin typeface="Century Schoolbook"/>
                <a:ea typeface="Century Schoolbook"/>
                <a:cs typeface="Century Schoolbook"/>
                <a:sym typeface="Century Schoolbook"/>
              </a:defRPr>
            </a:lvl3pPr>
            <a:lvl4pPr marL="1600200" marR="0" lvl="3" indent="-114300" algn="l" rtl="0">
              <a:spcBef>
                <a:spcPts val="360"/>
              </a:spcBef>
              <a:buClr>
                <a:schemeClr val="lt1"/>
              </a:buClr>
              <a:buSzPct val="100000"/>
              <a:buFont typeface="Century Schoolbook"/>
              <a:buChar char="–"/>
              <a:defRPr sz="1800" b="0" i="0" u="none" strike="noStrike" cap="none">
                <a:solidFill>
                  <a:schemeClr val="lt1"/>
                </a:solidFill>
                <a:latin typeface="Century Schoolbook"/>
                <a:ea typeface="Century Schoolbook"/>
                <a:cs typeface="Century Schoolbook"/>
                <a:sym typeface="Century Schoolbook"/>
              </a:defRPr>
            </a:lvl4pPr>
            <a:lvl5pPr marL="2057400" marR="0" lvl="4" indent="-127000" algn="l" rtl="0">
              <a:spcBef>
                <a:spcPts val="320"/>
              </a:spcBef>
              <a:buClr>
                <a:schemeClr val="lt1"/>
              </a:buClr>
              <a:buSzPct val="100000"/>
              <a:buFont typeface="Century Schoolbook"/>
              <a:buChar char="»"/>
              <a:defRPr sz="1600" b="0" i="0" u="none" strike="noStrike" cap="none">
                <a:solidFill>
                  <a:schemeClr val="lt1"/>
                </a:solidFill>
                <a:latin typeface="Century Schoolbook"/>
                <a:ea typeface="Century Schoolbook"/>
                <a:cs typeface="Century Schoolbook"/>
                <a:sym typeface="Century Schoolbook"/>
              </a:defRPr>
            </a:lvl5pPr>
            <a:lvl6pPr marL="2514600" marR="0" lvl="5" indent="-101600" algn="l" rtl="0">
              <a:spcBef>
                <a:spcPts val="400"/>
              </a:spcBef>
              <a:buClr>
                <a:schemeClr val="lt1"/>
              </a:buClr>
              <a:buSzPct val="100000"/>
              <a:buFont typeface="Century Schoolbook"/>
              <a:buChar char="•"/>
              <a:defRPr sz="2000" b="0" i="0" u="none" strike="noStrike" cap="none">
                <a:solidFill>
                  <a:schemeClr val="lt1"/>
                </a:solidFill>
                <a:latin typeface="Century Schoolbook"/>
                <a:ea typeface="Century Schoolbook"/>
                <a:cs typeface="Century Schoolbook"/>
                <a:sym typeface="Century Schoolbook"/>
              </a:defRPr>
            </a:lvl6pPr>
            <a:lvl7pPr marL="2971800" marR="0" lvl="6" indent="-101600" algn="l" rtl="0">
              <a:spcBef>
                <a:spcPts val="400"/>
              </a:spcBef>
              <a:buClr>
                <a:schemeClr val="lt1"/>
              </a:buClr>
              <a:buSzPct val="100000"/>
              <a:buFont typeface="Century Schoolbook"/>
              <a:buChar char="•"/>
              <a:defRPr sz="2000" b="0" i="0" u="none" strike="noStrike" cap="none">
                <a:solidFill>
                  <a:schemeClr val="lt1"/>
                </a:solidFill>
                <a:latin typeface="Century Schoolbook"/>
                <a:ea typeface="Century Schoolbook"/>
                <a:cs typeface="Century Schoolbook"/>
                <a:sym typeface="Century Schoolbook"/>
              </a:defRPr>
            </a:lvl7pPr>
            <a:lvl8pPr marL="3429000" marR="0" lvl="7" indent="-101600" algn="l" rtl="0">
              <a:spcBef>
                <a:spcPts val="400"/>
              </a:spcBef>
              <a:buClr>
                <a:schemeClr val="lt1"/>
              </a:buClr>
              <a:buSzPct val="100000"/>
              <a:buFont typeface="Century Schoolbook"/>
              <a:buChar char="•"/>
              <a:defRPr sz="2000" b="0" i="0" u="none" strike="noStrike" cap="none">
                <a:solidFill>
                  <a:schemeClr val="lt1"/>
                </a:solidFill>
                <a:latin typeface="Century Schoolbook"/>
                <a:ea typeface="Century Schoolbook"/>
                <a:cs typeface="Century Schoolbook"/>
                <a:sym typeface="Century Schoolbook"/>
              </a:defRPr>
            </a:lvl8pPr>
            <a:lvl9pPr marL="3886200" marR="0" lvl="8" indent="-101600" algn="l" rtl="0">
              <a:spcBef>
                <a:spcPts val="400"/>
              </a:spcBef>
              <a:buClr>
                <a:schemeClr val="lt1"/>
              </a:buClr>
              <a:buSzPct val="100000"/>
              <a:buFont typeface="Century Schoolbook"/>
              <a:buChar char="•"/>
              <a:defRPr sz="2000" b="0" i="0" u="none" strike="noStrike" cap="none">
                <a:solidFill>
                  <a:schemeClr val="lt1"/>
                </a:solidFill>
                <a:latin typeface="Century Schoolbook"/>
                <a:ea typeface="Century Schoolbook"/>
                <a:cs typeface="Century Schoolbook"/>
                <a:sym typeface="Century Schoolbook"/>
              </a:defRPr>
            </a:lvl9pPr>
          </a:lstStyle>
          <a:p>
            <a:endParaRPr/>
          </a:p>
        </p:txBody>
      </p:sp>
      <p:sp>
        <p:nvSpPr>
          <p:cNvPr id="123" name="Shape 123"/>
          <p:cNvSpPr txBox="1">
            <a:spLocks noGrp="1"/>
          </p:cNvSpPr>
          <p:nvPr>
            <p:ph type="body" idx="1"/>
          </p:nvPr>
        </p:nvSpPr>
        <p:spPr>
          <a:xfrm>
            <a:off x="926820" y="6172200"/>
            <a:ext cx="3657600" cy="304799"/>
          </a:xfrm>
          <a:prstGeom prst="rect">
            <a:avLst/>
          </a:prstGeom>
          <a:noFill/>
          <a:ln>
            <a:noFill/>
          </a:ln>
        </p:spPr>
        <p:txBody>
          <a:bodyPr lIns="91425" tIns="91425" rIns="91425" bIns="91425" anchor="t" anchorCtr="0"/>
          <a:lstStyle>
            <a:lvl1pPr marL="0" marR="0" lvl="0" indent="0" algn="l" rtl="0">
              <a:spcBef>
                <a:spcPts val="320"/>
              </a:spcBef>
              <a:buClr>
                <a:schemeClr val="lt1"/>
              </a:buClr>
              <a:buFont typeface="Century Schoolbook"/>
              <a:buNone/>
              <a:defRPr sz="1600" b="0" i="0" u="none" strike="noStrike" cap="none">
                <a:solidFill>
                  <a:schemeClr val="lt1"/>
                </a:solidFill>
                <a:latin typeface="Century Schoolbook"/>
                <a:ea typeface="Century Schoolbook"/>
                <a:cs typeface="Century Schoolbook"/>
                <a:sym typeface="Century Schoolbook"/>
              </a:defRPr>
            </a:lvl1pPr>
            <a:lvl2pPr marL="742950" marR="0" lvl="1" indent="-133350" algn="l" rtl="0">
              <a:spcBef>
                <a:spcPts val="480"/>
              </a:spcBef>
              <a:buClr>
                <a:schemeClr val="lt1"/>
              </a:buClr>
              <a:buSzPct val="100000"/>
              <a:buFont typeface="Century Schoolbook"/>
              <a:buChar char="–"/>
              <a:defRPr sz="2400" b="0" i="0" u="none" strike="noStrike" cap="none">
                <a:solidFill>
                  <a:schemeClr val="lt1"/>
                </a:solidFill>
                <a:latin typeface="Century Schoolbook"/>
                <a:ea typeface="Century Schoolbook"/>
                <a:cs typeface="Century Schoolbook"/>
                <a:sym typeface="Century Schoolbook"/>
              </a:defRPr>
            </a:lvl2pPr>
            <a:lvl3pPr marL="1143000" marR="0" lvl="2" indent="-101600" algn="l" rtl="0">
              <a:spcBef>
                <a:spcPts val="400"/>
              </a:spcBef>
              <a:buClr>
                <a:schemeClr val="lt1"/>
              </a:buClr>
              <a:buSzPct val="100000"/>
              <a:buFont typeface="Century Schoolbook"/>
              <a:buChar char="•"/>
              <a:defRPr sz="2000" b="0" i="0" u="none" strike="noStrike" cap="none">
                <a:solidFill>
                  <a:schemeClr val="lt1"/>
                </a:solidFill>
                <a:latin typeface="Century Schoolbook"/>
                <a:ea typeface="Century Schoolbook"/>
                <a:cs typeface="Century Schoolbook"/>
                <a:sym typeface="Century Schoolbook"/>
              </a:defRPr>
            </a:lvl3pPr>
            <a:lvl4pPr marL="1600200" marR="0" lvl="3" indent="-114300" algn="l" rtl="0">
              <a:spcBef>
                <a:spcPts val="360"/>
              </a:spcBef>
              <a:buClr>
                <a:schemeClr val="lt1"/>
              </a:buClr>
              <a:buSzPct val="100000"/>
              <a:buFont typeface="Century Schoolbook"/>
              <a:buChar char="–"/>
              <a:defRPr sz="1800" b="0" i="0" u="none" strike="noStrike" cap="none">
                <a:solidFill>
                  <a:schemeClr val="lt1"/>
                </a:solidFill>
                <a:latin typeface="Century Schoolbook"/>
                <a:ea typeface="Century Schoolbook"/>
                <a:cs typeface="Century Schoolbook"/>
                <a:sym typeface="Century Schoolbook"/>
              </a:defRPr>
            </a:lvl4pPr>
            <a:lvl5pPr marL="2057400" marR="0" lvl="4" indent="-127000" algn="l" rtl="0">
              <a:spcBef>
                <a:spcPts val="320"/>
              </a:spcBef>
              <a:buClr>
                <a:schemeClr val="lt1"/>
              </a:buClr>
              <a:buSzPct val="100000"/>
              <a:buFont typeface="Century Schoolbook"/>
              <a:buChar char="»"/>
              <a:defRPr sz="1600" b="0" i="0" u="none" strike="noStrike" cap="none">
                <a:solidFill>
                  <a:schemeClr val="lt1"/>
                </a:solidFill>
                <a:latin typeface="Century Schoolbook"/>
                <a:ea typeface="Century Schoolbook"/>
                <a:cs typeface="Century Schoolbook"/>
                <a:sym typeface="Century Schoolbook"/>
              </a:defRPr>
            </a:lvl5pPr>
            <a:lvl6pPr marL="2514600" marR="0" lvl="5" indent="-101600" algn="l" rtl="0">
              <a:spcBef>
                <a:spcPts val="400"/>
              </a:spcBef>
              <a:buClr>
                <a:schemeClr val="lt1"/>
              </a:buClr>
              <a:buSzPct val="100000"/>
              <a:buFont typeface="Century Schoolbook"/>
              <a:buChar char="•"/>
              <a:defRPr sz="2000" b="0" i="0" u="none" strike="noStrike" cap="none">
                <a:solidFill>
                  <a:schemeClr val="lt1"/>
                </a:solidFill>
                <a:latin typeface="Century Schoolbook"/>
                <a:ea typeface="Century Schoolbook"/>
                <a:cs typeface="Century Schoolbook"/>
                <a:sym typeface="Century Schoolbook"/>
              </a:defRPr>
            </a:lvl6pPr>
            <a:lvl7pPr marL="2971800" marR="0" lvl="6" indent="-101600" algn="l" rtl="0">
              <a:spcBef>
                <a:spcPts val="400"/>
              </a:spcBef>
              <a:buClr>
                <a:schemeClr val="lt1"/>
              </a:buClr>
              <a:buSzPct val="100000"/>
              <a:buFont typeface="Century Schoolbook"/>
              <a:buChar char="•"/>
              <a:defRPr sz="2000" b="0" i="0" u="none" strike="noStrike" cap="none">
                <a:solidFill>
                  <a:schemeClr val="lt1"/>
                </a:solidFill>
                <a:latin typeface="Century Schoolbook"/>
                <a:ea typeface="Century Schoolbook"/>
                <a:cs typeface="Century Schoolbook"/>
                <a:sym typeface="Century Schoolbook"/>
              </a:defRPr>
            </a:lvl7pPr>
            <a:lvl8pPr marL="3429000" marR="0" lvl="7" indent="-101600" algn="l" rtl="0">
              <a:spcBef>
                <a:spcPts val="400"/>
              </a:spcBef>
              <a:buClr>
                <a:schemeClr val="lt1"/>
              </a:buClr>
              <a:buSzPct val="100000"/>
              <a:buFont typeface="Century Schoolbook"/>
              <a:buChar char="•"/>
              <a:defRPr sz="2000" b="0" i="0" u="none" strike="noStrike" cap="none">
                <a:solidFill>
                  <a:schemeClr val="lt1"/>
                </a:solidFill>
                <a:latin typeface="Century Schoolbook"/>
                <a:ea typeface="Century Schoolbook"/>
                <a:cs typeface="Century Schoolbook"/>
                <a:sym typeface="Century Schoolbook"/>
              </a:defRPr>
            </a:lvl8pPr>
            <a:lvl9pPr marL="3886200" marR="0" lvl="8" indent="-101600" algn="l" rtl="0">
              <a:spcBef>
                <a:spcPts val="400"/>
              </a:spcBef>
              <a:buClr>
                <a:schemeClr val="lt1"/>
              </a:buClr>
              <a:buSzPct val="100000"/>
              <a:buFont typeface="Century Schoolbook"/>
              <a:buChar char="•"/>
              <a:defRPr sz="2000" b="0" i="0" u="none" strike="noStrike" cap="none">
                <a:solidFill>
                  <a:schemeClr val="lt1"/>
                </a:solidFill>
                <a:latin typeface="Century Schoolbook"/>
                <a:ea typeface="Century Schoolbook"/>
                <a:cs typeface="Century Schoolbook"/>
                <a:sym typeface="Century Schoolbook"/>
              </a:defRPr>
            </a:lvl9pPr>
          </a:lstStyle>
          <a:p>
            <a:endParaRPr/>
          </a:p>
        </p:txBody>
      </p:sp>
      <p:sp>
        <p:nvSpPr>
          <p:cNvPr id="124" name="Shape 124"/>
          <p:cNvSpPr>
            <a:spLocks noGrp="1"/>
          </p:cNvSpPr>
          <p:nvPr>
            <p:ph type="pic" idx="3"/>
          </p:nvPr>
        </p:nvSpPr>
        <p:spPr>
          <a:xfrm>
            <a:off x="4660621" y="533400"/>
            <a:ext cx="3657600" cy="2743199"/>
          </a:xfrm>
          <a:prstGeom prst="rect">
            <a:avLst/>
          </a:prstGeom>
          <a:noFill/>
          <a:ln w="38100" cap="sq" cmpd="sng">
            <a:solidFill>
              <a:schemeClr val="lt1"/>
            </a:solidFill>
            <a:prstDash val="solid"/>
            <a:miter/>
            <a:headEnd type="none" w="med" len="med"/>
            <a:tailEnd type="none" w="med" len="med"/>
          </a:ln>
          <a:effectLst>
            <a:outerShdw blurRad="50799" dist="50800" dir="2700000" algn="tl" rotWithShape="0">
              <a:srgbClr val="000000">
                <a:alpha val="49803"/>
              </a:srgbClr>
            </a:outerShdw>
          </a:effectLst>
        </p:spPr>
        <p:txBody>
          <a:bodyPr lIns="91425" tIns="91425" rIns="91425" bIns="91425" anchor="t" anchorCtr="0"/>
          <a:lstStyle>
            <a:lvl1pPr marL="0" marR="0" lvl="0" indent="0" algn="ctr" rtl="0">
              <a:spcBef>
                <a:spcPts val="480"/>
              </a:spcBef>
              <a:buClr>
                <a:schemeClr val="lt1"/>
              </a:buClr>
              <a:buFont typeface="Century Schoolbook"/>
              <a:buNone/>
              <a:defRPr sz="2400" b="0" i="0" u="none" strike="noStrike" cap="none">
                <a:solidFill>
                  <a:schemeClr val="lt1"/>
                </a:solidFill>
                <a:latin typeface="Century Schoolbook"/>
                <a:ea typeface="Century Schoolbook"/>
                <a:cs typeface="Century Schoolbook"/>
                <a:sym typeface="Century Schoolbook"/>
              </a:defRPr>
            </a:lvl1pPr>
            <a:lvl2pPr marL="742950" marR="0" lvl="1" indent="-133350" algn="l" rtl="0">
              <a:spcBef>
                <a:spcPts val="480"/>
              </a:spcBef>
              <a:buClr>
                <a:schemeClr val="lt1"/>
              </a:buClr>
              <a:buSzPct val="100000"/>
              <a:buFont typeface="Century Schoolbook"/>
              <a:buChar char="–"/>
              <a:defRPr sz="2400" b="0" i="0" u="none" strike="noStrike" cap="none">
                <a:solidFill>
                  <a:schemeClr val="lt1"/>
                </a:solidFill>
                <a:latin typeface="Century Schoolbook"/>
                <a:ea typeface="Century Schoolbook"/>
                <a:cs typeface="Century Schoolbook"/>
                <a:sym typeface="Century Schoolbook"/>
              </a:defRPr>
            </a:lvl2pPr>
            <a:lvl3pPr marL="1143000" marR="0" lvl="2" indent="-101600" algn="l" rtl="0">
              <a:spcBef>
                <a:spcPts val="400"/>
              </a:spcBef>
              <a:buClr>
                <a:schemeClr val="lt1"/>
              </a:buClr>
              <a:buSzPct val="100000"/>
              <a:buFont typeface="Century Schoolbook"/>
              <a:buChar char="•"/>
              <a:defRPr sz="2000" b="0" i="0" u="none" strike="noStrike" cap="none">
                <a:solidFill>
                  <a:schemeClr val="lt1"/>
                </a:solidFill>
                <a:latin typeface="Century Schoolbook"/>
                <a:ea typeface="Century Schoolbook"/>
                <a:cs typeface="Century Schoolbook"/>
                <a:sym typeface="Century Schoolbook"/>
              </a:defRPr>
            </a:lvl3pPr>
            <a:lvl4pPr marL="1600200" marR="0" lvl="3" indent="-114300" algn="l" rtl="0">
              <a:spcBef>
                <a:spcPts val="360"/>
              </a:spcBef>
              <a:buClr>
                <a:schemeClr val="lt1"/>
              </a:buClr>
              <a:buSzPct val="100000"/>
              <a:buFont typeface="Century Schoolbook"/>
              <a:buChar char="–"/>
              <a:defRPr sz="1800" b="0" i="0" u="none" strike="noStrike" cap="none">
                <a:solidFill>
                  <a:schemeClr val="lt1"/>
                </a:solidFill>
                <a:latin typeface="Century Schoolbook"/>
                <a:ea typeface="Century Schoolbook"/>
                <a:cs typeface="Century Schoolbook"/>
                <a:sym typeface="Century Schoolbook"/>
              </a:defRPr>
            </a:lvl4pPr>
            <a:lvl5pPr marL="2057400" marR="0" lvl="4" indent="-127000" algn="l" rtl="0">
              <a:spcBef>
                <a:spcPts val="320"/>
              </a:spcBef>
              <a:buClr>
                <a:schemeClr val="lt1"/>
              </a:buClr>
              <a:buSzPct val="100000"/>
              <a:buFont typeface="Century Schoolbook"/>
              <a:buChar char="»"/>
              <a:defRPr sz="1600" b="0" i="0" u="none" strike="noStrike" cap="none">
                <a:solidFill>
                  <a:schemeClr val="lt1"/>
                </a:solidFill>
                <a:latin typeface="Century Schoolbook"/>
                <a:ea typeface="Century Schoolbook"/>
                <a:cs typeface="Century Schoolbook"/>
                <a:sym typeface="Century Schoolbook"/>
              </a:defRPr>
            </a:lvl5pPr>
            <a:lvl6pPr marL="2514600" marR="0" lvl="5" indent="-101600" algn="l" rtl="0">
              <a:spcBef>
                <a:spcPts val="400"/>
              </a:spcBef>
              <a:buClr>
                <a:schemeClr val="lt1"/>
              </a:buClr>
              <a:buSzPct val="100000"/>
              <a:buFont typeface="Century Schoolbook"/>
              <a:buChar char="•"/>
              <a:defRPr sz="2000" b="0" i="0" u="none" strike="noStrike" cap="none">
                <a:solidFill>
                  <a:schemeClr val="lt1"/>
                </a:solidFill>
                <a:latin typeface="Century Schoolbook"/>
                <a:ea typeface="Century Schoolbook"/>
                <a:cs typeface="Century Schoolbook"/>
                <a:sym typeface="Century Schoolbook"/>
              </a:defRPr>
            </a:lvl6pPr>
            <a:lvl7pPr marL="2971800" marR="0" lvl="6" indent="-101600" algn="l" rtl="0">
              <a:spcBef>
                <a:spcPts val="400"/>
              </a:spcBef>
              <a:buClr>
                <a:schemeClr val="lt1"/>
              </a:buClr>
              <a:buSzPct val="100000"/>
              <a:buFont typeface="Century Schoolbook"/>
              <a:buChar char="•"/>
              <a:defRPr sz="2000" b="0" i="0" u="none" strike="noStrike" cap="none">
                <a:solidFill>
                  <a:schemeClr val="lt1"/>
                </a:solidFill>
                <a:latin typeface="Century Schoolbook"/>
                <a:ea typeface="Century Schoolbook"/>
                <a:cs typeface="Century Schoolbook"/>
                <a:sym typeface="Century Schoolbook"/>
              </a:defRPr>
            </a:lvl7pPr>
            <a:lvl8pPr marL="3429000" marR="0" lvl="7" indent="-101600" algn="l" rtl="0">
              <a:spcBef>
                <a:spcPts val="400"/>
              </a:spcBef>
              <a:buClr>
                <a:schemeClr val="lt1"/>
              </a:buClr>
              <a:buSzPct val="100000"/>
              <a:buFont typeface="Century Schoolbook"/>
              <a:buChar char="•"/>
              <a:defRPr sz="2000" b="0" i="0" u="none" strike="noStrike" cap="none">
                <a:solidFill>
                  <a:schemeClr val="lt1"/>
                </a:solidFill>
                <a:latin typeface="Century Schoolbook"/>
                <a:ea typeface="Century Schoolbook"/>
                <a:cs typeface="Century Schoolbook"/>
                <a:sym typeface="Century Schoolbook"/>
              </a:defRPr>
            </a:lvl8pPr>
            <a:lvl9pPr marL="3886200" marR="0" lvl="8" indent="-101600" algn="l" rtl="0">
              <a:spcBef>
                <a:spcPts val="400"/>
              </a:spcBef>
              <a:buClr>
                <a:schemeClr val="lt1"/>
              </a:buClr>
              <a:buSzPct val="100000"/>
              <a:buFont typeface="Century Schoolbook"/>
              <a:buChar char="•"/>
              <a:defRPr sz="2000" b="0" i="0" u="none" strike="noStrike" cap="none">
                <a:solidFill>
                  <a:schemeClr val="lt1"/>
                </a:solidFill>
                <a:latin typeface="Century Schoolbook"/>
                <a:ea typeface="Century Schoolbook"/>
                <a:cs typeface="Century Schoolbook"/>
                <a:sym typeface="Century Schoolbook"/>
              </a:defRPr>
            </a:lvl9pPr>
          </a:lstStyle>
          <a:p>
            <a:endParaRPr/>
          </a:p>
        </p:txBody>
      </p:sp>
      <p:sp>
        <p:nvSpPr>
          <p:cNvPr id="125" name="Shape 125"/>
          <p:cNvSpPr>
            <a:spLocks noGrp="1"/>
          </p:cNvSpPr>
          <p:nvPr>
            <p:ph type="pic" idx="4"/>
          </p:nvPr>
        </p:nvSpPr>
        <p:spPr>
          <a:xfrm>
            <a:off x="926820" y="3352800"/>
            <a:ext cx="3657600" cy="2743199"/>
          </a:xfrm>
          <a:prstGeom prst="rect">
            <a:avLst/>
          </a:prstGeom>
          <a:noFill/>
          <a:ln w="38100" cap="sq" cmpd="sng">
            <a:solidFill>
              <a:schemeClr val="lt1"/>
            </a:solidFill>
            <a:prstDash val="solid"/>
            <a:miter/>
            <a:headEnd type="none" w="med" len="med"/>
            <a:tailEnd type="none" w="med" len="med"/>
          </a:ln>
          <a:effectLst>
            <a:outerShdw blurRad="50799" dist="50800" dir="2700000" algn="tl" rotWithShape="0">
              <a:srgbClr val="000000">
                <a:alpha val="49803"/>
              </a:srgbClr>
            </a:outerShdw>
          </a:effectLst>
        </p:spPr>
        <p:txBody>
          <a:bodyPr lIns="91425" tIns="91425" rIns="91425" bIns="91425" anchor="t" anchorCtr="0"/>
          <a:lstStyle>
            <a:lvl1pPr marL="0" marR="0" lvl="0" indent="0" algn="ctr" rtl="0">
              <a:spcBef>
                <a:spcPts val="480"/>
              </a:spcBef>
              <a:buClr>
                <a:schemeClr val="lt1"/>
              </a:buClr>
              <a:buFont typeface="Century Schoolbook"/>
              <a:buNone/>
              <a:defRPr sz="2400" b="0" i="0" u="none" strike="noStrike" cap="none">
                <a:solidFill>
                  <a:schemeClr val="lt1"/>
                </a:solidFill>
                <a:latin typeface="Century Schoolbook"/>
                <a:ea typeface="Century Schoolbook"/>
                <a:cs typeface="Century Schoolbook"/>
                <a:sym typeface="Century Schoolbook"/>
              </a:defRPr>
            </a:lvl1pPr>
            <a:lvl2pPr marL="742950" marR="0" lvl="1" indent="-133350" algn="l" rtl="0">
              <a:spcBef>
                <a:spcPts val="480"/>
              </a:spcBef>
              <a:buClr>
                <a:schemeClr val="lt1"/>
              </a:buClr>
              <a:buSzPct val="100000"/>
              <a:buFont typeface="Century Schoolbook"/>
              <a:buChar char="–"/>
              <a:defRPr sz="2400" b="0" i="0" u="none" strike="noStrike" cap="none">
                <a:solidFill>
                  <a:schemeClr val="lt1"/>
                </a:solidFill>
                <a:latin typeface="Century Schoolbook"/>
                <a:ea typeface="Century Schoolbook"/>
                <a:cs typeface="Century Schoolbook"/>
                <a:sym typeface="Century Schoolbook"/>
              </a:defRPr>
            </a:lvl2pPr>
            <a:lvl3pPr marL="1143000" marR="0" lvl="2" indent="-101600" algn="l" rtl="0">
              <a:spcBef>
                <a:spcPts val="400"/>
              </a:spcBef>
              <a:buClr>
                <a:schemeClr val="lt1"/>
              </a:buClr>
              <a:buSzPct val="100000"/>
              <a:buFont typeface="Century Schoolbook"/>
              <a:buChar char="•"/>
              <a:defRPr sz="2000" b="0" i="0" u="none" strike="noStrike" cap="none">
                <a:solidFill>
                  <a:schemeClr val="lt1"/>
                </a:solidFill>
                <a:latin typeface="Century Schoolbook"/>
                <a:ea typeface="Century Schoolbook"/>
                <a:cs typeface="Century Schoolbook"/>
                <a:sym typeface="Century Schoolbook"/>
              </a:defRPr>
            </a:lvl3pPr>
            <a:lvl4pPr marL="1600200" marR="0" lvl="3" indent="-114300" algn="l" rtl="0">
              <a:spcBef>
                <a:spcPts val="360"/>
              </a:spcBef>
              <a:buClr>
                <a:schemeClr val="lt1"/>
              </a:buClr>
              <a:buSzPct val="100000"/>
              <a:buFont typeface="Century Schoolbook"/>
              <a:buChar char="–"/>
              <a:defRPr sz="1800" b="0" i="0" u="none" strike="noStrike" cap="none">
                <a:solidFill>
                  <a:schemeClr val="lt1"/>
                </a:solidFill>
                <a:latin typeface="Century Schoolbook"/>
                <a:ea typeface="Century Schoolbook"/>
                <a:cs typeface="Century Schoolbook"/>
                <a:sym typeface="Century Schoolbook"/>
              </a:defRPr>
            </a:lvl4pPr>
            <a:lvl5pPr marL="2057400" marR="0" lvl="4" indent="-127000" algn="l" rtl="0">
              <a:spcBef>
                <a:spcPts val="320"/>
              </a:spcBef>
              <a:buClr>
                <a:schemeClr val="lt1"/>
              </a:buClr>
              <a:buSzPct val="100000"/>
              <a:buFont typeface="Century Schoolbook"/>
              <a:buChar char="»"/>
              <a:defRPr sz="1600" b="0" i="0" u="none" strike="noStrike" cap="none">
                <a:solidFill>
                  <a:schemeClr val="lt1"/>
                </a:solidFill>
                <a:latin typeface="Century Schoolbook"/>
                <a:ea typeface="Century Schoolbook"/>
                <a:cs typeface="Century Schoolbook"/>
                <a:sym typeface="Century Schoolbook"/>
              </a:defRPr>
            </a:lvl5pPr>
            <a:lvl6pPr marL="2514600" marR="0" lvl="5" indent="-101600" algn="l" rtl="0">
              <a:spcBef>
                <a:spcPts val="400"/>
              </a:spcBef>
              <a:buClr>
                <a:schemeClr val="lt1"/>
              </a:buClr>
              <a:buSzPct val="100000"/>
              <a:buFont typeface="Century Schoolbook"/>
              <a:buChar char="•"/>
              <a:defRPr sz="2000" b="0" i="0" u="none" strike="noStrike" cap="none">
                <a:solidFill>
                  <a:schemeClr val="lt1"/>
                </a:solidFill>
                <a:latin typeface="Century Schoolbook"/>
                <a:ea typeface="Century Schoolbook"/>
                <a:cs typeface="Century Schoolbook"/>
                <a:sym typeface="Century Schoolbook"/>
              </a:defRPr>
            </a:lvl6pPr>
            <a:lvl7pPr marL="2971800" marR="0" lvl="6" indent="-101600" algn="l" rtl="0">
              <a:spcBef>
                <a:spcPts val="400"/>
              </a:spcBef>
              <a:buClr>
                <a:schemeClr val="lt1"/>
              </a:buClr>
              <a:buSzPct val="100000"/>
              <a:buFont typeface="Century Schoolbook"/>
              <a:buChar char="•"/>
              <a:defRPr sz="2000" b="0" i="0" u="none" strike="noStrike" cap="none">
                <a:solidFill>
                  <a:schemeClr val="lt1"/>
                </a:solidFill>
                <a:latin typeface="Century Schoolbook"/>
                <a:ea typeface="Century Schoolbook"/>
                <a:cs typeface="Century Schoolbook"/>
                <a:sym typeface="Century Schoolbook"/>
              </a:defRPr>
            </a:lvl7pPr>
            <a:lvl8pPr marL="3429000" marR="0" lvl="7" indent="-101600" algn="l" rtl="0">
              <a:spcBef>
                <a:spcPts val="400"/>
              </a:spcBef>
              <a:buClr>
                <a:schemeClr val="lt1"/>
              </a:buClr>
              <a:buSzPct val="100000"/>
              <a:buFont typeface="Century Schoolbook"/>
              <a:buChar char="•"/>
              <a:defRPr sz="2000" b="0" i="0" u="none" strike="noStrike" cap="none">
                <a:solidFill>
                  <a:schemeClr val="lt1"/>
                </a:solidFill>
                <a:latin typeface="Century Schoolbook"/>
                <a:ea typeface="Century Schoolbook"/>
                <a:cs typeface="Century Schoolbook"/>
                <a:sym typeface="Century Schoolbook"/>
              </a:defRPr>
            </a:lvl8pPr>
            <a:lvl9pPr marL="3886200" marR="0" lvl="8" indent="-101600" algn="l" rtl="0">
              <a:spcBef>
                <a:spcPts val="400"/>
              </a:spcBef>
              <a:buClr>
                <a:schemeClr val="lt1"/>
              </a:buClr>
              <a:buSzPct val="100000"/>
              <a:buFont typeface="Century Schoolbook"/>
              <a:buChar char="•"/>
              <a:defRPr sz="2000" b="0" i="0" u="none" strike="noStrike" cap="none">
                <a:solidFill>
                  <a:schemeClr val="lt1"/>
                </a:solidFill>
                <a:latin typeface="Century Schoolbook"/>
                <a:ea typeface="Century Schoolbook"/>
                <a:cs typeface="Century Schoolbook"/>
                <a:sym typeface="Century Schoolbook"/>
              </a:defRPr>
            </a:lvl9pPr>
          </a:lstStyle>
          <a:p>
            <a:endParaRPr/>
          </a:p>
        </p:txBody>
      </p:sp>
      <p:sp>
        <p:nvSpPr>
          <p:cNvPr id="126" name="Shape 126"/>
          <p:cNvSpPr>
            <a:spLocks noGrp="1"/>
          </p:cNvSpPr>
          <p:nvPr>
            <p:ph type="pic" idx="5"/>
          </p:nvPr>
        </p:nvSpPr>
        <p:spPr>
          <a:xfrm>
            <a:off x="4660621" y="3352800"/>
            <a:ext cx="3657600" cy="2743199"/>
          </a:xfrm>
          <a:prstGeom prst="rect">
            <a:avLst/>
          </a:prstGeom>
          <a:noFill/>
          <a:ln w="38100" cap="sq" cmpd="sng">
            <a:solidFill>
              <a:schemeClr val="lt1"/>
            </a:solidFill>
            <a:prstDash val="solid"/>
            <a:miter/>
            <a:headEnd type="none" w="med" len="med"/>
            <a:tailEnd type="none" w="med" len="med"/>
          </a:ln>
          <a:effectLst>
            <a:outerShdw blurRad="50799" dist="50800" dir="2700000" algn="tl" rotWithShape="0">
              <a:srgbClr val="000000">
                <a:alpha val="49803"/>
              </a:srgbClr>
            </a:outerShdw>
          </a:effectLst>
        </p:spPr>
        <p:txBody>
          <a:bodyPr lIns="91425" tIns="91425" rIns="91425" bIns="91425" anchor="t" anchorCtr="0"/>
          <a:lstStyle>
            <a:lvl1pPr marL="0" marR="0" lvl="0" indent="0" algn="ctr" rtl="0">
              <a:spcBef>
                <a:spcPts val="480"/>
              </a:spcBef>
              <a:buClr>
                <a:schemeClr val="lt1"/>
              </a:buClr>
              <a:buFont typeface="Century Schoolbook"/>
              <a:buNone/>
              <a:defRPr sz="2400" b="0" i="0" u="none" strike="noStrike" cap="none">
                <a:solidFill>
                  <a:schemeClr val="lt1"/>
                </a:solidFill>
                <a:latin typeface="Century Schoolbook"/>
                <a:ea typeface="Century Schoolbook"/>
                <a:cs typeface="Century Schoolbook"/>
                <a:sym typeface="Century Schoolbook"/>
              </a:defRPr>
            </a:lvl1pPr>
            <a:lvl2pPr marL="742950" marR="0" lvl="1" indent="-133350" algn="l" rtl="0">
              <a:spcBef>
                <a:spcPts val="480"/>
              </a:spcBef>
              <a:buClr>
                <a:schemeClr val="lt1"/>
              </a:buClr>
              <a:buSzPct val="100000"/>
              <a:buFont typeface="Century Schoolbook"/>
              <a:buChar char="–"/>
              <a:defRPr sz="2400" b="0" i="0" u="none" strike="noStrike" cap="none">
                <a:solidFill>
                  <a:schemeClr val="lt1"/>
                </a:solidFill>
                <a:latin typeface="Century Schoolbook"/>
                <a:ea typeface="Century Schoolbook"/>
                <a:cs typeface="Century Schoolbook"/>
                <a:sym typeface="Century Schoolbook"/>
              </a:defRPr>
            </a:lvl2pPr>
            <a:lvl3pPr marL="1143000" marR="0" lvl="2" indent="-101600" algn="l" rtl="0">
              <a:spcBef>
                <a:spcPts val="400"/>
              </a:spcBef>
              <a:buClr>
                <a:schemeClr val="lt1"/>
              </a:buClr>
              <a:buSzPct val="100000"/>
              <a:buFont typeface="Century Schoolbook"/>
              <a:buChar char="•"/>
              <a:defRPr sz="2000" b="0" i="0" u="none" strike="noStrike" cap="none">
                <a:solidFill>
                  <a:schemeClr val="lt1"/>
                </a:solidFill>
                <a:latin typeface="Century Schoolbook"/>
                <a:ea typeface="Century Schoolbook"/>
                <a:cs typeface="Century Schoolbook"/>
                <a:sym typeface="Century Schoolbook"/>
              </a:defRPr>
            </a:lvl3pPr>
            <a:lvl4pPr marL="1600200" marR="0" lvl="3" indent="-114300" algn="l" rtl="0">
              <a:spcBef>
                <a:spcPts val="360"/>
              </a:spcBef>
              <a:buClr>
                <a:schemeClr val="lt1"/>
              </a:buClr>
              <a:buSzPct val="100000"/>
              <a:buFont typeface="Century Schoolbook"/>
              <a:buChar char="–"/>
              <a:defRPr sz="1800" b="0" i="0" u="none" strike="noStrike" cap="none">
                <a:solidFill>
                  <a:schemeClr val="lt1"/>
                </a:solidFill>
                <a:latin typeface="Century Schoolbook"/>
                <a:ea typeface="Century Schoolbook"/>
                <a:cs typeface="Century Schoolbook"/>
                <a:sym typeface="Century Schoolbook"/>
              </a:defRPr>
            </a:lvl4pPr>
            <a:lvl5pPr marL="2057400" marR="0" lvl="4" indent="-127000" algn="l" rtl="0">
              <a:spcBef>
                <a:spcPts val="320"/>
              </a:spcBef>
              <a:buClr>
                <a:schemeClr val="lt1"/>
              </a:buClr>
              <a:buSzPct val="100000"/>
              <a:buFont typeface="Century Schoolbook"/>
              <a:buChar char="»"/>
              <a:defRPr sz="1600" b="0" i="0" u="none" strike="noStrike" cap="none">
                <a:solidFill>
                  <a:schemeClr val="lt1"/>
                </a:solidFill>
                <a:latin typeface="Century Schoolbook"/>
                <a:ea typeface="Century Schoolbook"/>
                <a:cs typeface="Century Schoolbook"/>
                <a:sym typeface="Century Schoolbook"/>
              </a:defRPr>
            </a:lvl5pPr>
            <a:lvl6pPr marL="2514600" marR="0" lvl="5" indent="-101600" algn="l" rtl="0">
              <a:spcBef>
                <a:spcPts val="400"/>
              </a:spcBef>
              <a:buClr>
                <a:schemeClr val="lt1"/>
              </a:buClr>
              <a:buSzPct val="100000"/>
              <a:buFont typeface="Century Schoolbook"/>
              <a:buChar char="•"/>
              <a:defRPr sz="2000" b="0" i="0" u="none" strike="noStrike" cap="none">
                <a:solidFill>
                  <a:schemeClr val="lt1"/>
                </a:solidFill>
                <a:latin typeface="Century Schoolbook"/>
                <a:ea typeface="Century Schoolbook"/>
                <a:cs typeface="Century Schoolbook"/>
                <a:sym typeface="Century Schoolbook"/>
              </a:defRPr>
            </a:lvl6pPr>
            <a:lvl7pPr marL="2971800" marR="0" lvl="6" indent="-101600" algn="l" rtl="0">
              <a:spcBef>
                <a:spcPts val="400"/>
              </a:spcBef>
              <a:buClr>
                <a:schemeClr val="lt1"/>
              </a:buClr>
              <a:buSzPct val="100000"/>
              <a:buFont typeface="Century Schoolbook"/>
              <a:buChar char="•"/>
              <a:defRPr sz="2000" b="0" i="0" u="none" strike="noStrike" cap="none">
                <a:solidFill>
                  <a:schemeClr val="lt1"/>
                </a:solidFill>
                <a:latin typeface="Century Schoolbook"/>
                <a:ea typeface="Century Schoolbook"/>
                <a:cs typeface="Century Schoolbook"/>
                <a:sym typeface="Century Schoolbook"/>
              </a:defRPr>
            </a:lvl7pPr>
            <a:lvl8pPr marL="3429000" marR="0" lvl="7" indent="-101600" algn="l" rtl="0">
              <a:spcBef>
                <a:spcPts val="400"/>
              </a:spcBef>
              <a:buClr>
                <a:schemeClr val="lt1"/>
              </a:buClr>
              <a:buSzPct val="100000"/>
              <a:buFont typeface="Century Schoolbook"/>
              <a:buChar char="•"/>
              <a:defRPr sz="2000" b="0" i="0" u="none" strike="noStrike" cap="none">
                <a:solidFill>
                  <a:schemeClr val="lt1"/>
                </a:solidFill>
                <a:latin typeface="Century Schoolbook"/>
                <a:ea typeface="Century Schoolbook"/>
                <a:cs typeface="Century Schoolbook"/>
                <a:sym typeface="Century Schoolbook"/>
              </a:defRPr>
            </a:lvl8pPr>
            <a:lvl9pPr marL="3886200" marR="0" lvl="8" indent="-101600" algn="l" rtl="0">
              <a:spcBef>
                <a:spcPts val="400"/>
              </a:spcBef>
              <a:buClr>
                <a:schemeClr val="lt1"/>
              </a:buClr>
              <a:buSzPct val="100000"/>
              <a:buFont typeface="Century Schoolbook"/>
              <a:buChar char="•"/>
              <a:defRPr sz="2000" b="0" i="0" u="none" strike="noStrike" cap="none">
                <a:solidFill>
                  <a:schemeClr val="lt1"/>
                </a:solidFill>
                <a:latin typeface="Century Schoolbook"/>
                <a:ea typeface="Century Schoolbook"/>
                <a:cs typeface="Century Schoolbook"/>
                <a:sym typeface="Century Schoolbook"/>
              </a:defRPr>
            </a:lvl9pPr>
          </a:lstStyle>
          <a:p>
            <a:endParaRPr/>
          </a:p>
        </p:txBody>
      </p:sp>
      <p:sp>
        <p:nvSpPr>
          <p:cNvPr id="127" name="Shape 127"/>
          <p:cNvSpPr txBox="1">
            <a:spLocks noGrp="1"/>
          </p:cNvSpPr>
          <p:nvPr>
            <p:ph type="body" idx="6"/>
          </p:nvPr>
        </p:nvSpPr>
        <p:spPr>
          <a:xfrm>
            <a:off x="926820" y="152400"/>
            <a:ext cx="3657600" cy="304799"/>
          </a:xfrm>
          <a:prstGeom prst="rect">
            <a:avLst/>
          </a:prstGeom>
          <a:noFill/>
          <a:ln>
            <a:noFill/>
          </a:ln>
        </p:spPr>
        <p:txBody>
          <a:bodyPr lIns="91425" tIns="91425" rIns="91425" bIns="91425" anchor="t" anchorCtr="0"/>
          <a:lstStyle>
            <a:lvl1pPr marL="0" marR="0" lvl="0" indent="0" algn="l" rtl="0">
              <a:spcBef>
                <a:spcPts val="320"/>
              </a:spcBef>
              <a:buClr>
                <a:schemeClr val="lt1"/>
              </a:buClr>
              <a:buFont typeface="Century Schoolbook"/>
              <a:buNone/>
              <a:defRPr sz="1600" b="0" i="0" u="none" strike="noStrike" cap="none">
                <a:solidFill>
                  <a:schemeClr val="lt1"/>
                </a:solidFill>
                <a:latin typeface="Century Schoolbook"/>
                <a:ea typeface="Century Schoolbook"/>
                <a:cs typeface="Century Schoolbook"/>
                <a:sym typeface="Century Schoolbook"/>
              </a:defRPr>
            </a:lvl1pPr>
            <a:lvl2pPr marL="742950" marR="0" lvl="1" indent="-133350" algn="l" rtl="0">
              <a:spcBef>
                <a:spcPts val="480"/>
              </a:spcBef>
              <a:buClr>
                <a:schemeClr val="lt1"/>
              </a:buClr>
              <a:buSzPct val="100000"/>
              <a:buFont typeface="Century Schoolbook"/>
              <a:buChar char="–"/>
              <a:defRPr sz="2400" b="0" i="0" u="none" strike="noStrike" cap="none">
                <a:solidFill>
                  <a:schemeClr val="lt1"/>
                </a:solidFill>
                <a:latin typeface="Century Schoolbook"/>
                <a:ea typeface="Century Schoolbook"/>
                <a:cs typeface="Century Schoolbook"/>
                <a:sym typeface="Century Schoolbook"/>
              </a:defRPr>
            </a:lvl2pPr>
            <a:lvl3pPr marL="1143000" marR="0" lvl="2" indent="-101600" algn="l" rtl="0">
              <a:spcBef>
                <a:spcPts val="400"/>
              </a:spcBef>
              <a:buClr>
                <a:schemeClr val="lt1"/>
              </a:buClr>
              <a:buSzPct val="100000"/>
              <a:buFont typeface="Century Schoolbook"/>
              <a:buChar char="•"/>
              <a:defRPr sz="2000" b="0" i="0" u="none" strike="noStrike" cap="none">
                <a:solidFill>
                  <a:schemeClr val="lt1"/>
                </a:solidFill>
                <a:latin typeface="Century Schoolbook"/>
                <a:ea typeface="Century Schoolbook"/>
                <a:cs typeface="Century Schoolbook"/>
                <a:sym typeface="Century Schoolbook"/>
              </a:defRPr>
            </a:lvl3pPr>
            <a:lvl4pPr marL="1600200" marR="0" lvl="3" indent="-114300" algn="l" rtl="0">
              <a:spcBef>
                <a:spcPts val="360"/>
              </a:spcBef>
              <a:buClr>
                <a:schemeClr val="lt1"/>
              </a:buClr>
              <a:buSzPct val="100000"/>
              <a:buFont typeface="Century Schoolbook"/>
              <a:buChar char="–"/>
              <a:defRPr sz="1800" b="0" i="0" u="none" strike="noStrike" cap="none">
                <a:solidFill>
                  <a:schemeClr val="lt1"/>
                </a:solidFill>
                <a:latin typeface="Century Schoolbook"/>
                <a:ea typeface="Century Schoolbook"/>
                <a:cs typeface="Century Schoolbook"/>
                <a:sym typeface="Century Schoolbook"/>
              </a:defRPr>
            </a:lvl4pPr>
            <a:lvl5pPr marL="2057400" marR="0" lvl="4" indent="-127000" algn="l" rtl="0">
              <a:spcBef>
                <a:spcPts val="320"/>
              </a:spcBef>
              <a:buClr>
                <a:schemeClr val="lt1"/>
              </a:buClr>
              <a:buSzPct val="100000"/>
              <a:buFont typeface="Century Schoolbook"/>
              <a:buChar char="»"/>
              <a:defRPr sz="1600" b="0" i="0" u="none" strike="noStrike" cap="none">
                <a:solidFill>
                  <a:schemeClr val="lt1"/>
                </a:solidFill>
                <a:latin typeface="Century Schoolbook"/>
                <a:ea typeface="Century Schoolbook"/>
                <a:cs typeface="Century Schoolbook"/>
                <a:sym typeface="Century Schoolbook"/>
              </a:defRPr>
            </a:lvl5pPr>
            <a:lvl6pPr marL="2514600" marR="0" lvl="5" indent="-101600" algn="l" rtl="0">
              <a:spcBef>
                <a:spcPts val="400"/>
              </a:spcBef>
              <a:buClr>
                <a:schemeClr val="lt1"/>
              </a:buClr>
              <a:buSzPct val="100000"/>
              <a:buFont typeface="Century Schoolbook"/>
              <a:buChar char="•"/>
              <a:defRPr sz="2000" b="0" i="0" u="none" strike="noStrike" cap="none">
                <a:solidFill>
                  <a:schemeClr val="lt1"/>
                </a:solidFill>
                <a:latin typeface="Century Schoolbook"/>
                <a:ea typeface="Century Schoolbook"/>
                <a:cs typeface="Century Schoolbook"/>
                <a:sym typeface="Century Schoolbook"/>
              </a:defRPr>
            </a:lvl6pPr>
            <a:lvl7pPr marL="2971800" marR="0" lvl="6" indent="-101600" algn="l" rtl="0">
              <a:spcBef>
                <a:spcPts val="400"/>
              </a:spcBef>
              <a:buClr>
                <a:schemeClr val="lt1"/>
              </a:buClr>
              <a:buSzPct val="100000"/>
              <a:buFont typeface="Century Schoolbook"/>
              <a:buChar char="•"/>
              <a:defRPr sz="2000" b="0" i="0" u="none" strike="noStrike" cap="none">
                <a:solidFill>
                  <a:schemeClr val="lt1"/>
                </a:solidFill>
                <a:latin typeface="Century Schoolbook"/>
                <a:ea typeface="Century Schoolbook"/>
                <a:cs typeface="Century Schoolbook"/>
                <a:sym typeface="Century Schoolbook"/>
              </a:defRPr>
            </a:lvl7pPr>
            <a:lvl8pPr marL="3429000" marR="0" lvl="7" indent="-101600" algn="l" rtl="0">
              <a:spcBef>
                <a:spcPts val="400"/>
              </a:spcBef>
              <a:buClr>
                <a:schemeClr val="lt1"/>
              </a:buClr>
              <a:buSzPct val="100000"/>
              <a:buFont typeface="Century Schoolbook"/>
              <a:buChar char="•"/>
              <a:defRPr sz="2000" b="0" i="0" u="none" strike="noStrike" cap="none">
                <a:solidFill>
                  <a:schemeClr val="lt1"/>
                </a:solidFill>
                <a:latin typeface="Century Schoolbook"/>
                <a:ea typeface="Century Schoolbook"/>
                <a:cs typeface="Century Schoolbook"/>
                <a:sym typeface="Century Schoolbook"/>
              </a:defRPr>
            </a:lvl8pPr>
            <a:lvl9pPr marL="3886200" marR="0" lvl="8" indent="-101600" algn="l" rtl="0">
              <a:spcBef>
                <a:spcPts val="400"/>
              </a:spcBef>
              <a:buClr>
                <a:schemeClr val="lt1"/>
              </a:buClr>
              <a:buSzPct val="100000"/>
              <a:buFont typeface="Century Schoolbook"/>
              <a:buChar char="•"/>
              <a:defRPr sz="2000" b="0" i="0" u="none" strike="noStrike" cap="none">
                <a:solidFill>
                  <a:schemeClr val="lt1"/>
                </a:solidFill>
                <a:latin typeface="Century Schoolbook"/>
                <a:ea typeface="Century Schoolbook"/>
                <a:cs typeface="Century Schoolbook"/>
                <a:sym typeface="Century Schoolbook"/>
              </a:defRPr>
            </a:lvl9pPr>
          </a:lstStyle>
          <a:p>
            <a:endParaRPr/>
          </a:p>
        </p:txBody>
      </p:sp>
      <p:sp>
        <p:nvSpPr>
          <p:cNvPr id="128" name="Shape 128"/>
          <p:cNvSpPr txBox="1">
            <a:spLocks noGrp="1"/>
          </p:cNvSpPr>
          <p:nvPr>
            <p:ph type="body" idx="7"/>
          </p:nvPr>
        </p:nvSpPr>
        <p:spPr>
          <a:xfrm>
            <a:off x="4660621" y="6172200"/>
            <a:ext cx="3657600" cy="304799"/>
          </a:xfrm>
          <a:prstGeom prst="rect">
            <a:avLst/>
          </a:prstGeom>
          <a:noFill/>
          <a:ln>
            <a:noFill/>
          </a:ln>
        </p:spPr>
        <p:txBody>
          <a:bodyPr lIns="91425" tIns="91425" rIns="91425" bIns="91425" anchor="t" anchorCtr="0"/>
          <a:lstStyle>
            <a:lvl1pPr marL="0" marR="0" lvl="0" indent="0" algn="l" rtl="0">
              <a:spcBef>
                <a:spcPts val="320"/>
              </a:spcBef>
              <a:buClr>
                <a:schemeClr val="lt1"/>
              </a:buClr>
              <a:buFont typeface="Century Schoolbook"/>
              <a:buNone/>
              <a:defRPr sz="1600" b="0" i="0" u="none" strike="noStrike" cap="none">
                <a:solidFill>
                  <a:schemeClr val="lt1"/>
                </a:solidFill>
                <a:latin typeface="Century Schoolbook"/>
                <a:ea typeface="Century Schoolbook"/>
                <a:cs typeface="Century Schoolbook"/>
                <a:sym typeface="Century Schoolbook"/>
              </a:defRPr>
            </a:lvl1pPr>
            <a:lvl2pPr marL="742950" marR="0" lvl="1" indent="-133350" algn="l" rtl="0">
              <a:spcBef>
                <a:spcPts val="480"/>
              </a:spcBef>
              <a:buClr>
                <a:schemeClr val="lt1"/>
              </a:buClr>
              <a:buSzPct val="100000"/>
              <a:buFont typeface="Century Schoolbook"/>
              <a:buChar char="–"/>
              <a:defRPr sz="2400" b="0" i="0" u="none" strike="noStrike" cap="none">
                <a:solidFill>
                  <a:schemeClr val="lt1"/>
                </a:solidFill>
                <a:latin typeface="Century Schoolbook"/>
                <a:ea typeface="Century Schoolbook"/>
                <a:cs typeface="Century Schoolbook"/>
                <a:sym typeface="Century Schoolbook"/>
              </a:defRPr>
            </a:lvl2pPr>
            <a:lvl3pPr marL="1143000" marR="0" lvl="2" indent="-101600" algn="l" rtl="0">
              <a:spcBef>
                <a:spcPts val="400"/>
              </a:spcBef>
              <a:buClr>
                <a:schemeClr val="lt1"/>
              </a:buClr>
              <a:buSzPct val="100000"/>
              <a:buFont typeface="Century Schoolbook"/>
              <a:buChar char="•"/>
              <a:defRPr sz="2000" b="0" i="0" u="none" strike="noStrike" cap="none">
                <a:solidFill>
                  <a:schemeClr val="lt1"/>
                </a:solidFill>
                <a:latin typeface="Century Schoolbook"/>
                <a:ea typeface="Century Schoolbook"/>
                <a:cs typeface="Century Schoolbook"/>
                <a:sym typeface="Century Schoolbook"/>
              </a:defRPr>
            </a:lvl3pPr>
            <a:lvl4pPr marL="1600200" marR="0" lvl="3" indent="-114300" algn="l" rtl="0">
              <a:spcBef>
                <a:spcPts val="360"/>
              </a:spcBef>
              <a:buClr>
                <a:schemeClr val="lt1"/>
              </a:buClr>
              <a:buSzPct val="100000"/>
              <a:buFont typeface="Century Schoolbook"/>
              <a:buChar char="–"/>
              <a:defRPr sz="1800" b="0" i="0" u="none" strike="noStrike" cap="none">
                <a:solidFill>
                  <a:schemeClr val="lt1"/>
                </a:solidFill>
                <a:latin typeface="Century Schoolbook"/>
                <a:ea typeface="Century Schoolbook"/>
                <a:cs typeface="Century Schoolbook"/>
                <a:sym typeface="Century Schoolbook"/>
              </a:defRPr>
            </a:lvl4pPr>
            <a:lvl5pPr marL="2057400" marR="0" lvl="4" indent="-127000" algn="l" rtl="0">
              <a:spcBef>
                <a:spcPts val="320"/>
              </a:spcBef>
              <a:buClr>
                <a:schemeClr val="lt1"/>
              </a:buClr>
              <a:buSzPct val="100000"/>
              <a:buFont typeface="Century Schoolbook"/>
              <a:buChar char="»"/>
              <a:defRPr sz="1600" b="0" i="0" u="none" strike="noStrike" cap="none">
                <a:solidFill>
                  <a:schemeClr val="lt1"/>
                </a:solidFill>
                <a:latin typeface="Century Schoolbook"/>
                <a:ea typeface="Century Schoolbook"/>
                <a:cs typeface="Century Schoolbook"/>
                <a:sym typeface="Century Schoolbook"/>
              </a:defRPr>
            </a:lvl5pPr>
            <a:lvl6pPr marL="2514600" marR="0" lvl="5" indent="-101600" algn="l" rtl="0">
              <a:spcBef>
                <a:spcPts val="400"/>
              </a:spcBef>
              <a:buClr>
                <a:schemeClr val="lt1"/>
              </a:buClr>
              <a:buSzPct val="100000"/>
              <a:buFont typeface="Century Schoolbook"/>
              <a:buChar char="•"/>
              <a:defRPr sz="2000" b="0" i="0" u="none" strike="noStrike" cap="none">
                <a:solidFill>
                  <a:schemeClr val="lt1"/>
                </a:solidFill>
                <a:latin typeface="Century Schoolbook"/>
                <a:ea typeface="Century Schoolbook"/>
                <a:cs typeface="Century Schoolbook"/>
                <a:sym typeface="Century Schoolbook"/>
              </a:defRPr>
            </a:lvl6pPr>
            <a:lvl7pPr marL="2971800" marR="0" lvl="6" indent="-101600" algn="l" rtl="0">
              <a:spcBef>
                <a:spcPts val="400"/>
              </a:spcBef>
              <a:buClr>
                <a:schemeClr val="lt1"/>
              </a:buClr>
              <a:buSzPct val="100000"/>
              <a:buFont typeface="Century Schoolbook"/>
              <a:buChar char="•"/>
              <a:defRPr sz="2000" b="0" i="0" u="none" strike="noStrike" cap="none">
                <a:solidFill>
                  <a:schemeClr val="lt1"/>
                </a:solidFill>
                <a:latin typeface="Century Schoolbook"/>
                <a:ea typeface="Century Schoolbook"/>
                <a:cs typeface="Century Schoolbook"/>
                <a:sym typeface="Century Schoolbook"/>
              </a:defRPr>
            </a:lvl7pPr>
            <a:lvl8pPr marL="3429000" marR="0" lvl="7" indent="-101600" algn="l" rtl="0">
              <a:spcBef>
                <a:spcPts val="400"/>
              </a:spcBef>
              <a:buClr>
                <a:schemeClr val="lt1"/>
              </a:buClr>
              <a:buSzPct val="100000"/>
              <a:buFont typeface="Century Schoolbook"/>
              <a:buChar char="•"/>
              <a:defRPr sz="2000" b="0" i="0" u="none" strike="noStrike" cap="none">
                <a:solidFill>
                  <a:schemeClr val="lt1"/>
                </a:solidFill>
                <a:latin typeface="Century Schoolbook"/>
                <a:ea typeface="Century Schoolbook"/>
                <a:cs typeface="Century Schoolbook"/>
                <a:sym typeface="Century Schoolbook"/>
              </a:defRPr>
            </a:lvl8pPr>
            <a:lvl9pPr marL="3886200" marR="0" lvl="8" indent="-101600" algn="l" rtl="0">
              <a:spcBef>
                <a:spcPts val="400"/>
              </a:spcBef>
              <a:buClr>
                <a:schemeClr val="lt1"/>
              </a:buClr>
              <a:buSzPct val="100000"/>
              <a:buFont typeface="Century Schoolbook"/>
              <a:buChar char="•"/>
              <a:defRPr sz="2000" b="0" i="0" u="none" strike="noStrike" cap="none">
                <a:solidFill>
                  <a:schemeClr val="lt1"/>
                </a:solidFill>
                <a:latin typeface="Century Schoolbook"/>
                <a:ea typeface="Century Schoolbook"/>
                <a:cs typeface="Century Schoolbook"/>
                <a:sym typeface="Century Schoolbook"/>
              </a:defRPr>
            </a:lvl9pPr>
          </a:lstStyle>
          <a:p>
            <a:endParaRPr/>
          </a:p>
        </p:txBody>
      </p:sp>
      <p:sp>
        <p:nvSpPr>
          <p:cNvPr id="129" name="Shape 129"/>
          <p:cNvSpPr txBox="1">
            <a:spLocks noGrp="1"/>
          </p:cNvSpPr>
          <p:nvPr>
            <p:ph type="body" idx="8"/>
          </p:nvPr>
        </p:nvSpPr>
        <p:spPr>
          <a:xfrm>
            <a:off x="4660621" y="152400"/>
            <a:ext cx="3657600" cy="304799"/>
          </a:xfrm>
          <a:prstGeom prst="rect">
            <a:avLst/>
          </a:prstGeom>
          <a:noFill/>
          <a:ln>
            <a:noFill/>
          </a:ln>
        </p:spPr>
        <p:txBody>
          <a:bodyPr lIns="91425" tIns="91425" rIns="91425" bIns="91425" anchor="t" anchorCtr="0"/>
          <a:lstStyle>
            <a:lvl1pPr marL="0" marR="0" lvl="0" indent="0" algn="l" rtl="0">
              <a:spcBef>
                <a:spcPts val="320"/>
              </a:spcBef>
              <a:buClr>
                <a:schemeClr val="lt1"/>
              </a:buClr>
              <a:buFont typeface="Century Schoolbook"/>
              <a:buNone/>
              <a:defRPr sz="1600" b="0" i="0" u="none" strike="noStrike" cap="none">
                <a:solidFill>
                  <a:schemeClr val="lt1"/>
                </a:solidFill>
                <a:latin typeface="Century Schoolbook"/>
                <a:ea typeface="Century Schoolbook"/>
                <a:cs typeface="Century Schoolbook"/>
                <a:sym typeface="Century Schoolbook"/>
              </a:defRPr>
            </a:lvl1pPr>
            <a:lvl2pPr marL="742950" marR="0" lvl="1" indent="-133350" algn="l" rtl="0">
              <a:spcBef>
                <a:spcPts val="480"/>
              </a:spcBef>
              <a:buClr>
                <a:schemeClr val="lt1"/>
              </a:buClr>
              <a:buSzPct val="100000"/>
              <a:buFont typeface="Century Schoolbook"/>
              <a:buChar char="–"/>
              <a:defRPr sz="2400" b="0" i="0" u="none" strike="noStrike" cap="none">
                <a:solidFill>
                  <a:schemeClr val="lt1"/>
                </a:solidFill>
                <a:latin typeface="Century Schoolbook"/>
                <a:ea typeface="Century Schoolbook"/>
                <a:cs typeface="Century Schoolbook"/>
                <a:sym typeface="Century Schoolbook"/>
              </a:defRPr>
            </a:lvl2pPr>
            <a:lvl3pPr marL="1143000" marR="0" lvl="2" indent="-101600" algn="l" rtl="0">
              <a:spcBef>
                <a:spcPts val="400"/>
              </a:spcBef>
              <a:buClr>
                <a:schemeClr val="lt1"/>
              </a:buClr>
              <a:buSzPct val="100000"/>
              <a:buFont typeface="Century Schoolbook"/>
              <a:buChar char="•"/>
              <a:defRPr sz="2000" b="0" i="0" u="none" strike="noStrike" cap="none">
                <a:solidFill>
                  <a:schemeClr val="lt1"/>
                </a:solidFill>
                <a:latin typeface="Century Schoolbook"/>
                <a:ea typeface="Century Schoolbook"/>
                <a:cs typeface="Century Schoolbook"/>
                <a:sym typeface="Century Schoolbook"/>
              </a:defRPr>
            </a:lvl3pPr>
            <a:lvl4pPr marL="1600200" marR="0" lvl="3" indent="-114300" algn="l" rtl="0">
              <a:spcBef>
                <a:spcPts val="360"/>
              </a:spcBef>
              <a:buClr>
                <a:schemeClr val="lt1"/>
              </a:buClr>
              <a:buSzPct val="100000"/>
              <a:buFont typeface="Century Schoolbook"/>
              <a:buChar char="–"/>
              <a:defRPr sz="1800" b="0" i="0" u="none" strike="noStrike" cap="none">
                <a:solidFill>
                  <a:schemeClr val="lt1"/>
                </a:solidFill>
                <a:latin typeface="Century Schoolbook"/>
                <a:ea typeface="Century Schoolbook"/>
                <a:cs typeface="Century Schoolbook"/>
                <a:sym typeface="Century Schoolbook"/>
              </a:defRPr>
            </a:lvl4pPr>
            <a:lvl5pPr marL="2057400" marR="0" lvl="4" indent="-127000" algn="l" rtl="0">
              <a:spcBef>
                <a:spcPts val="320"/>
              </a:spcBef>
              <a:buClr>
                <a:schemeClr val="lt1"/>
              </a:buClr>
              <a:buSzPct val="100000"/>
              <a:buFont typeface="Century Schoolbook"/>
              <a:buChar char="»"/>
              <a:defRPr sz="1600" b="0" i="0" u="none" strike="noStrike" cap="none">
                <a:solidFill>
                  <a:schemeClr val="lt1"/>
                </a:solidFill>
                <a:latin typeface="Century Schoolbook"/>
                <a:ea typeface="Century Schoolbook"/>
                <a:cs typeface="Century Schoolbook"/>
                <a:sym typeface="Century Schoolbook"/>
              </a:defRPr>
            </a:lvl5pPr>
            <a:lvl6pPr marL="2514600" marR="0" lvl="5" indent="-101600" algn="l" rtl="0">
              <a:spcBef>
                <a:spcPts val="400"/>
              </a:spcBef>
              <a:buClr>
                <a:schemeClr val="lt1"/>
              </a:buClr>
              <a:buSzPct val="100000"/>
              <a:buFont typeface="Century Schoolbook"/>
              <a:buChar char="•"/>
              <a:defRPr sz="2000" b="0" i="0" u="none" strike="noStrike" cap="none">
                <a:solidFill>
                  <a:schemeClr val="lt1"/>
                </a:solidFill>
                <a:latin typeface="Century Schoolbook"/>
                <a:ea typeface="Century Schoolbook"/>
                <a:cs typeface="Century Schoolbook"/>
                <a:sym typeface="Century Schoolbook"/>
              </a:defRPr>
            </a:lvl6pPr>
            <a:lvl7pPr marL="2971800" marR="0" lvl="6" indent="-101600" algn="l" rtl="0">
              <a:spcBef>
                <a:spcPts val="400"/>
              </a:spcBef>
              <a:buClr>
                <a:schemeClr val="lt1"/>
              </a:buClr>
              <a:buSzPct val="100000"/>
              <a:buFont typeface="Century Schoolbook"/>
              <a:buChar char="•"/>
              <a:defRPr sz="2000" b="0" i="0" u="none" strike="noStrike" cap="none">
                <a:solidFill>
                  <a:schemeClr val="lt1"/>
                </a:solidFill>
                <a:latin typeface="Century Schoolbook"/>
                <a:ea typeface="Century Schoolbook"/>
                <a:cs typeface="Century Schoolbook"/>
                <a:sym typeface="Century Schoolbook"/>
              </a:defRPr>
            </a:lvl7pPr>
            <a:lvl8pPr marL="3429000" marR="0" lvl="7" indent="-101600" algn="l" rtl="0">
              <a:spcBef>
                <a:spcPts val="400"/>
              </a:spcBef>
              <a:buClr>
                <a:schemeClr val="lt1"/>
              </a:buClr>
              <a:buSzPct val="100000"/>
              <a:buFont typeface="Century Schoolbook"/>
              <a:buChar char="•"/>
              <a:defRPr sz="2000" b="0" i="0" u="none" strike="noStrike" cap="none">
                <a:solidFill>
                  <a:schemeClr val="lt1"/>
                </a:solidFill>
                <a:latin typeface="Century Schoolbook"/>
                <a:ea typeface="Century Schoolbook"/>
                <a:cs typeface="Century Schoolbook"/>
                <a:sym typeface="Century Schoolbook"/>
              </a:defRPr>
            </a:lvl8pPr>
            <a:lvl9pPr marL="3886200" marR="0" lvl="8" indent="-101600" algn="l" rtl="0">
              <a:spcBef>
                <a:spcPts val="400"/>
              </a:spcBef>
              <a:buClr>
                <a:schemeClr val="lt1"/>
              </a:buClr>
              <a:buSzPct val="100000"/>
              <a:buFont typeface="Century Schoolbook"/>
              <a:buChar char="•"/>
              <a:defRPr sz="2000" b="0" i="0" u="none" strike="noStrike" cap="none">
                <a:solidFill>
                  <a:schemeClr val="lt1"/>
                </a:solidFill>
                <a:latin typeface="Century Schoolbook"/>
                <a:ea typeface="Century Schoolbook"/>
                <a:cs typeface="Century Schoolbook"/>
                <a:sym typeface="Century Schoolbook"/>
              </a:defRPr>
            </a:lvl9pPr>
          </a:lstStyle>
          <a:p>
            <a:endParaRPr/>
          </a:p>
        </p:txBody>
      </p:sp>
      <p:sp>
        <p:nvSpPr>
          <p:cNvPr id="130" name="Shape 130"/>
          <p:cNvSpPr txBox="1">
            <a:spLocks noGrp="1"/>
          </p:cNvSpPr>
          <p:nvPr>
            <p:ph type="dt" idx="10"/>
          </p:nvPr>
        </p:nvSpPr>
        <p:spPr>
          <a:xfrm>
            <a:off x="66675" y="6559360"/>
            <a:ext cx="2438399" cy="244474"/>
          </a:xfrm>
          <a:prstGeom prst="rect">
            <a:avLst/>
          </a:prstGeom>
          <a:noFill/>
          <a:ln>
            <a:noFill/>
          </a:ln>
        </p:spPr>
        <p:txBody>
          <a:bodyPr lIns="91425" tIns="91425" rIns="91425" bIns="91425" anchor="b" anchorCtr="0"/>
          <a:lstStyle>
            <a:lvl1pPr marL="0" marR="0" lvl="0" indent="0" algn="l" rtl="0">
              <a:spcBef>
                <a:spcPts val="0"/>
              </a:spcBef>
              <a:buNone/>
              <a:defRPr sz="1200">
                <a:solidFill>
                  <a:schemeClr val="lt2"/>
                </a:solidFill>
                <a:latin typeface="Century Schoolbook"/>
                <a:ea typeface="Century Schoolbook"/>
                <a:cs typeface="Century Schoolbook"/>
                <a:sym typeface="Century Schoolbook"/>
              </a:defRPr>
            </a:lvl1pPr>
            <a:lvl2pPr marL="457200" marR="0" lvl="1" indent="0" algn="l" rtl="0">
              <a:spcBef>
                <a:spcPts val="0"/>
              </a:spcBef>
              <a:buNone/>
              <a:defRPr sz="1800" b="0" i="0" u="none" strike="noStrike" cap="none">
                <a:solidFill>
                  <a:schemeClr val="lt1"/>
                </a:solidFill>
                <a:latin typeface="Century Schoolbook"/>
                <a:ea typeface="Century Schoolbook"/>
                <a:cs typeface="Century Schoolbook"/>
                <a:sym typeface="Century Schoolbook"/>
              </a:defRPr>
            </a:lvl2pPr>
            <a:lvl3pPr marL="914400" marR="0" lvl="2" indent="0" algn="l" rtl="0">
              <a:spcBef>
                <a:spcPts val="0"/>
              </a:spcBef>
              <a:buNone/>
              <a:defRPr sz="1800" b="0" i="0" u="none" strike="noStrike" cap="none">
                <a:solidFill>
                  <a:schemeClr val="lt1"/>
                </a:solidFill>
                <a:latin typeface="Century Schoolbook"/>
                <a:ea typeface="Century Schoolbook"/>
                <a:cs typeface="Century Schoolbook"/>
                <a:sym typeface="Century Schoolbook"/>
              </a:defRPr>
            </a:lvl3pPr>
            <a:lvl4pPr marL="1371600" marR="0" lvl="3" indent="0" algn="l" rtl="0">
              <a:spcBef>
                <a:spcPts val="0"/>
              </a:spcBef>
              <a:buNone/>
              <a:defRPr sz="1800" b="0" i="0" u="none" strike="noStrike" cap="none">
                <a:solidFill>
                  <a:schemeClr val="lt1"/>
                </a:solidFill>
                <a:latin typeface="Century Schoolbook"/>
                <a:ea typeface="Century Schoolbook"/>
                <a:cs typeface="Century Schoolbook"/>
                <a:sym typeface="Century Schoolbook"/>
              </a:defRPr>
            </a:lvl4pPr>
            <a:lvl5pPr marL="1828800" marR="0" lvl="4" indent="0" algn="l" rtl="0">
              <a:spcBef>
                <a:spcPts val="0"/>
              </a:spcBef>
              <a:buNone/>
              <a:defRPr sz="1800" b="0" i="0" u="none" strike="noStrike" cap="none">
                <a:solidFill>
                  <a:schemeClr val="lt1"/>
                </a:solidFill>
                <a:latin typeface="Century Schoolbook"/>
                <a:ea typeface="Century Schoolbook"/>
                <a:cs typeface="Century Schoolbook"/>
                <a:sym typeface="Century Schoolbook"/>
              </a:defRPr>
            </a:lvl5pPr>
            <a:lvl6pPr marL="2286000" marR="0" lvl="5" indent="0" algn="l" rtl="0">
              <a:spcBef>
                <a:spcPts val="0"/>
              </a:spcBef>
              <a:buNone/>
              <a:defRPr sz="1800" b="0" i="0" u="none" strike="noStrike" cap="none">
                <a:solidFill>
                  <a:schemeClr val="lt1"/>
                </a:solidFill>
                <a:latin typeface="Century Schoolbook"/>
                <a:ea typeface="Century Schoolbook"/>
                <a:cs typeface="Century Schoolbook"/>
                <a:sym typeface="Century Schoolbook"/>
              </a:defRPr>
            </a:lvl6pPr>
            <a:lvl7pPr marL="2743200" marR="0" lvl="6" indent="0" algn="l" rtl="0">
              <a:spcBef>
                <a:spcPts val="0"/>
              </a:spcBef>
              <a:buNone/>
              <a:defRPr sz="1800" b="0" i="0" u="none" strike="noStrike" cap="none">
                <a:solidFill>
                  <a:schemeClr val="lt1"/>
                </a:solidFill>
                <a:latin typeface="Century Schoolbook"/>
                <a:ea typeface="Century Schoolbook"/>
                <a:cs typeface="Century Schoolbook"/>
                <a:sym typeface="Century Schoolbook"/>
              </a:defRPr>
            </a:lvl7pPr>
            <a:lvl8pPr marL="3200400" marR="0" lvl="7" indent="0" algn="l" rtl="0">
              <a:spcBef>
                <a:spcPts val="0"/>
              </a:spcBef>
              <a:buNone/>
              <a:defRPr sz="1800" b="0" i="0" u="none" strike="noStrike" cap="none">
                <a:solidFill>
                  <a:schemeClr val="lt1"/>
                </a:solidFill>
                <a:latin typeface="Century Schoolbook"/>
                <a:ea typeface="Century Schoolbook"/>
                <a:cs typeface="Century Schoolbook"/>
                <a:sym typeface="Century Schoolbook"/>
              </a:defRPr>
            </a:lvl8pPr>
            <a:lvl9pPr marL="3657600" marR="0" lvl="8" indent="0" algn="l" rtl="0">
              <a:spcBef>
                <a:spcPts val="0"/>
              </a:spcBef>
              <a:buNone/>
              <a:defRPr sz="1800" b="0" i="0" u="none" strike="noStrike" cap="none">
                <a:solidFill>
                  <a:schemeClr val="lt1"/>
                </a:solidFill>
                <a:latin typeface="Century Schoolbook"/>
                <a:ea typeface="Century Schoolbook"/>
                <a:cs typeface="Century Schoolbook"/>
                <a:sym typeface="Century Schoolbook"/>
              </a:defRPr>
            </a:lvl9pPr>
          </a:lstStyle>
          <a:p>
            <a:endParaRPr/>
          </a:p>
        </p:txBody>
      </p:sp>
      <p:sp>
        <p:nvSpPr>
          <p:cNvPr id="131" name="Shape 131"/>
          <p:cNvSpPr txBox="1">
            <a:spLocks noGrp="1"/>
          </p:cNvSpPr>
          <p:nvPr>
            <p:ph type="sldNum" idx="12"/>
          </p:nvPr>
        </p:nvSpPr>
        <p:spPr>
          <a:xfrm>
            <a:off x="8172450" y="6559360"/>
            <a:ext cx="914400" cy="244474"/>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fld id="{00000000-1234-1234-1234-123412341234}" type="slidenum">
              <a:rPr lang="es-ES" sz="1200">
                <a:solidFill>
                  <a:schemeClr val="lt2"/>
                </a:solidFill>
                <a:latin typeface="Century Schoolbook"/>
                <a:ea typeface="Century Schoolbook"/>
                <a:cs typeface="Century Schoolbook"/>
                <a:sym typeface="Century Schoolbook"/>
              </a:rPr>
              <a:t>‹#›</a:t>
            </a:fld>
            <a:endParaRPr lang="es-ES" sz="1200">
              <a:solidFill>
                <a:schemeClr val="lt2"/>
              </a:solidFill>
              <a:latin typeface="Century Schoolbook"/>
              <a:ea typeface="Century Schoolbook"/>
              <a:cs typeface="Century Schoolbook"/>
              <a:sym typeface="Century Schoolbook"/>
            </a:endParaRPr>
          </a:p>
        </p:txBody>
      </p:sp>
      <p:sp>
        <p:nvSpPr>
          <p:cNvPr id="132" name="Shape 132"/>
          <p:cNvSpPr txBox="1">
            <a:spLocks noGrp="1"/>
          </p:cNvSpPr>
          <p:nvPr>
            <p:ph type="ftr" idx="11"/>
          </p:nvPr>
        </p:nvSpPr>
        <p:spPr>
          <a:xfrm>
            <a:off x="2995652" y="6558153"/>
            <a:ext cx="4648199" cy="246887"/>
          </a:xfrm>
          <a:prstGeom prst="rect">
            <a:avLst/>
          </a:prstGeom>
          <a:noFill/>
          <a:ln>
            <a:noFill/>
          </a:ln>
        </p:spPr>
        <p:txBody>
          <a:bodyPr lIns="91425" tIns="91425" rIns="91425" bIns="91425" anchor="b" anchorCtr="0"/>
          <a:lstStyle>
            <a:lvl1pPr marL="0" marR="0" lvl="0" indent="0" algn="ctr" rtl="0">
              <a:spcBef>
                <a:spcPts val="0"/>
              </a:spcBef>
              <a:buNone/>
              <a:defRPr sz="1200">
                <a:solidFill>
                  <a:schemeClr val="lt2"/>
                </a:solidFill>
                <a:latin typeface="Century Schoolbook"/>
                <a:ea typeface="Century Schoolbook"/>
                <a:cs typeface="Century Schoolbook"/>
                <a:sym typeface="Century Schoolbook"/>
              </a:defRPr>
            </a:lvl1pPr>
            <a:lvl2pPr marL="457200" marR="0" lvl="1" indent="0" algn="l" rtl="0">
              <a:spcBef>
                <a:spcPts val="0"/>
              </a:spcBef>
              <a:buNone/>
              <a:defRPr sz="1800" b="0" i="0" u="none" strike="noStrike" cap="none">
                <a:solidFill>
                  <a:schemeClr val="lt1"/>
                </a:solidFill>
                <a:latin typeface="Century Schoolbook"/>
                <a:ea typeface="Century Schoolbook"/>
                <a:cs typeface="Century Schoolbook"/>
                <a:sym typeface="Century Schoolbook"/>
              </a:defRPr>
            </a:lvl2pPr>
            <a:lvl3pPr marL="914400" marR="0" lvl="2" indent="0" algn="l" rtl="0">
              <a:spcBef>
                <a:spcPts val="0"/>
              </a:spcBef>
              <a:buNone/>
              <a:defRPr sz="1800" b="0" i="0" u="none" strike="noStrike" cap="none">
                <a:solidFill>
                  <a:schemeClr val="lt1"/>
                </a:solidFill>
                <a:latin typeface="Century Schoolbook"/>
                <a:ea typeface="Century Schoolbook"/>
                <a:cs typeface="Century Schoolbook"/>
                <a:sym typeface="Century Schoolbook"/>
              </a:defRPr>
            </a:lvl3pPr>
            <a:lvl4pPr marL="1371600" marR="0" lvl="3" indent="0" algn="l" rtl="0">
              <a:spcBef>
                <a:spcPts val="0"/>
              </a:spcBef>
              <a:buNone/>
              <a:defRPr sz="1800" b="0" i="0" u="none" strike="noStrike" cap="none">
                <a:solidFill>
                  <a:schemeClr val="lt1"/>
                </a:solidFill>
                <a:latin typeface="Century Schoolbook"/>
                <a:ea typeface="Century Schoolbook"/>
                <a:cs typeface="Century Schoolbook"/>
                <a:sym typeface="Century Schoolbook"/>
              </a:defRPr>
            </a:lvl4pPr>
            <a:lvl5pPr marL="1828800" marR="0" lvl="4" indent="0" algn="l" rtl="0">
              <a:spcBef>
                <a:spcPts val="0"/>
              </a:spcBef>
              <a:buNone/>
              <a:defRPr sz="1800" b="0" i="0" u="none" strike="noStrike" cap="none">
                <a:solidFill>
                  <a:schemeClr val="lt1"/>
                </a:solidFill>
                <a:latin typeface="Century Schoolbook"/>
                <a:ea typeface="Century Schoolbook"/>
                <a:cs typeface="Century Schoolbook"/>
                <a:sym typeface="Century Schoolbook"/>
              </a:defRPr>
            </a:lvl5pPr>
            <a:lvl6pPr marL="2286000" marR="0" lvl="5" indent="0" algn="l" rtl="0">
              <a:spcBef>
                <a:spcPts val="0"/>
              </a:spcBef>
              <a:buNone/>
              <a:defRPr sz="1800" b="0" i="0" u="none" strike="noStrike" cap="none">
                <a:solidFill>
                  <a:schemeClr val="lt1"/>
                </a:solidFill>
                <a:latin typeface="Century Schoolbook"/>
                <a:ea typeface="Century Schoolbook"/>
                <a:cs typeface="Century Schoolbook"/>
                <a:sym typeface="Century Schoolbook"/>
              </a:defRPr>
            </a:lvl6pPr>
            <a:lvl7pPr marL="2743200" marR="0" lvl="6" indent="0" algn="l" rtl="0">
              <a:spcBef>
                <a:spcPts val="0"/>
              </a:spcBef>
              <a:buNone/>
              <a:defRPr sz="1800" b="0" i="0" u="none" strike="noStrike" cap="none">
                <a:solidFill>
                  <a:schemeClr val="lt1"/>
                </a:solidFill>
                <a:latin typeface="Century Schoolbook"/>
                <a:ea typeface="Century Schoolbook"/>
                <a:cs typeface="Century Schoolbook"/>
                <a:sym typeface="Century Schoolbook"/>
              </a:defRPr>
            </a:lvl7pPr>
            <a:lvl8pPr marL="3200400" marR="0" lvl="7" indent="0" algn="l" rtl="0">
              <a:spcBef>
                <a:spcPts val="0"/>
              </a:spcBef>
              <a:buNone/>
              <a:defRPr sz="1800" b="0" i="0" u="none" strike="noStrike" cap="none">
                <a:solidFill>
                  <a:schemeClr val="lt1"/>
                </a:solidFill>
                <a:latin typeface="Century Schoolbook"/>
                <a:ea typeface="Century Schoolbook"/>
                <a:cs typeface="Century Schoolbook"/>
                <a:sym typeface="Century Schoolbook"/>
              </a:defRPr>
            </a:lvl8pPr>
            <a:lvl9pPr marL="3657600" marR="0" lvl="8" indent="0" algn="l" rtl="0">
              <a:spcBef>
                <a:spcPts val="0"/>
              </a:spcBef>
              <a:buNone/>
              <a:defRPr sz="1800" b="0" i="0" u="none" strike="noStrike" cap="none">
                <a:solidFill>
                  <a:schemeClr val="lt1"/>
                </a:solidFill>
                <a:latin typeface="Century Schoolbook"/>
                <a:ea typeface="Century Schoolbook"/>
                <a:cs typeface="Century Schoolbook"/>
                <a:sym typeface="Century Schoolbook"/>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4: en vertical con título grande">
    <p:spTree>
      <p:nvGrpSpPr>
        <p:cNvPr id="1" name="Shape 133"/>
        <p:cNvGrpSpPr/>
        <p:nvPr/>
      </p:nvGrpSpPr>
      <p:grpSpPr>
        <a:xfrm>
          <a:off x="0" y="0"/>
          <a:ext cx="0" cy="0"/>
          <a:chOff x="0" y="0"/>
          <a:chExt cx="0" cy="0"/>
        </a:xfrm>
      </p:grpSpPr>
      <p:sp>
        <p:nvSpPr>
          <p:cNvPr id="134" name="Shape 134"/>
          <p:cNvSpPr>
            <a:spLocks noGrp="1"/>
          </p:cNvSpPr>
          <p:nvPr>
            <p:ph type="pic" idx="2"/>
          </p:nvPr>
        </p:nvSpPr>
        <p:spPr>
          <a:xfrm>
            <a:off x="152400" y="1524000"/>
            <a:ext cx="2106984" cy="2809311"/>
          </a:xfrm>
          <a:prstGeom prst="rect">
            <a:avLst/>
          </a:prstGeom>
          <a:noFill/>
          <a:ln w="38100" cap="sq" cmpd="sng">
            <a:solidFill>
              <a:schemeClr val="lt1"/>
            </a:solidFill>
            <a:prstDash val="solid"/>
            <a:miter/>
            <a:headEnd type="none" w="med" len="med"/>
            <a:tailEnd type="none" w="med" len="med"/>
          </a:ln>
          <a:effectLst>
            <a:outerShdw blurRad="50799" dist="50800" dir="2700000" algn="tl" rotWithShape="0">
              <a:srgbClr val="000000">
                <a:alpha val="49803"/>
              </a:srgbClr>
            </a:outerShdw>
          </a:effectLst>
        </p:spPr>
        <p:txBody>
          <a:bodyPr lIns="91425" tIns="91425" rIns="91425" bIns="91425" anchor="t" anchorCtr="0"/>
          <a:lstStyle>
            <a:lvl1pPr marL="0" marR="0" lvl="0" indent="0" algn="ctr" rtl="0">
              <a:spcBef>
                <a:spcPts val="480"/>
              </a:spcBef>
              <a:buClr>
                <a:schemeClr val="lt1"/>
              </a:buClr>
              <a:buFont typeface="Century Schoolbook"/>
              <a:buNone/>
              <a:defRPr sz="2400" b="0" i="0" u="none" strike="noStrike" cap="none">
                <a:solidFill>
                  <a:schemeClr val="lt1"/>
                </a:solidFill>
                <a:latin typeface="Century Schoolbook"/>
                <a:ea typeface="Century Schoolbook"/>
                <a:cs typeface="Century Schoolbook"/>
                <a:sym typeface="Century Schoolbook"/>
              </a:defRPr>
            </a:lvl1pPr>
            <a:lvl2pPr marL="742950" marR="0" lvl="1" indent="-133350" algn="l" rtl="0">
              <a:spcBef>
                <a:spcPts val="480"/>
              </a:spcBef>
              <a:buClr>
                <a:schemeClr val="lt1"/>
              </a:buClr>
              <a:buSzPct val="100000"/>
              <a:buFont typeface="Century Schoolbook"/>
              <a:buChar char="–"/>
              <a:defRPr sz="2400" b="0" i="0" u="none" strike="noStrike" cap="none">
                <a:solidFill>
                  <a:schemeClr val="lt1"/>
                </a:solidFill>
                <a:latin typeface="Century Schoolbook"/>
                <a:ea typeface="Century Schoolbook"/>
                <a:cs typeface="Century Schoolbook"/>
                <a:sym typeface="Century Schoolbook"/>
              </a:defRPr>
            </a:lvl2pPr>
            <a:lvl3pPr marL="1143000" marR="0" lvl="2" indent="-101600" algn="l" rtl="0">
              <a:spcBef>
                <a:spcPts val="400"/>
              </a:spcBef>
              <a:buClr>
                <a:schemeClr val="lt1"/>
              </a:buClr>
              <a:buSzPct val="100000"/>
              <a:buFont typeface="Century Schoolbook"/>
              <a:buChar char="•"/>
              <a:defRPr sz="2000" b="0" i="0" u="none" strike="noStrike" cap="none">
                <a:solidFill>
                  <a:schemeClr val="lt1"/>
                </a:solidFill>
                <a:latin typeface="Century Schoolbook"/>
                <a:ea typeface="Century Schoolbook"/>
                <a:cs typeface="Century Schoolbook"/>
                <a:sym typeface="Century Schoolbook"/>
              </a:defRPr>
            </a:lvl3pPr>
            <a:lvl4pPr marL="1600200" marR="0" lvl="3" indent="-114300" algn="l" rtl="0">
              <a:spcBef>
                <a:spcPts val="360"/>
              </a:spcBef>
              <a:buClr>
                <a:schemeClr val="lt1"/>
              </a:buClr>
              <a:buSzPct val="100000"/>
              <a:buFont typeface="Century Schoolbook"/>
              <a:buChar char="–"/>
              <a:defRPr sz="1800" b="0" i="0" u="none" strike="noStrike" cap="none">
                <a:solidFill>
                  <a:schemeClr val="lt1"/>
                </a:solidFill>
                <a:latin typeface="Century Schoolbook"/>
                <a:ea typeface="Century Schoolbook"/>
                <a:cs typeface="Century Schoolbook"/>
                <a:sym typeface="Century Schoolbook"/>
              </a:defRPr>
            </a:lvl4pPr>
            <a:lvl5pPr marL="2057400" marR="0" lvl="4" indent="-127000" algn="l" rtl="0">
              <a:spcBef>
                <a:spcPts val="320"/>
              </a:spcBef>
              <a:buClr>
                <a:schemeClr val="lt1"/>
              </a:buClr>
              <a:buSzPct val="100000"/>
              <a:buFont typeface="Century Schoolbook"/>
              <a:buChar char="»"/>
              <a:defRPr sz="1600" b="0" i="0" u="none" strike="noStrike" cap="none">
                <a:solidFill>
                  <a:schemeClr val="lt1"/>
                </a:solidFill>
                <a:latin typeface="Century Schoolbook"/>
                <a:ea typeface="Century Schoolbook"/>
                <a:cs typeface="Century Schoolbook"/>
                <a:sym typeface="Century Schoolbook"/>
              </a:defRPr>
            </a:lvl5pPr>
            <a:lvl6pPr marL="2514600" marR="0" lvl="5" indent="-101600" algn="l" rtl="0">
              <a:spcBef>
                <a:spcPts val="400"/>
              </a:spcBef>
              <a:buClr>
                <a:schemeClr val="lt1"/>
              </a:buClr>
              <a:buSzPct val="100000"/>
              <a:buFont typeface="Century Schoolbook"/>
              <a:buChar char="•"/>
              <a:defRPr sz="2000" b="0" i="0" u="none" strike="noStrike" cap="none">
                <a:solidFill>
                  <a:schemeClr val="lt1"/>
                </a:solidFill>
                <a:latin typeface="Century Schoolbook"/>
                <a:ea typeface="Century Schoolbook"/>
                <a:cs typeface="Century Schoolbook"/>
                <a:sym typeface="Century Schoolbook"/>
              </a:defRPr>
            </a:lvl6pPr>
            <a:lvl7pPr marL="2971800" marR="0" lvl="6" indent="-101600" algn="l" rtl="0">
              <a:spcBef>
                <a:spcPts val="400"/>
              </a:spcBef>
              <a:buClr>
                <a:schemeClr val="lt1"/>
              </a:buClr>
              <a:buSzPct val="100000"/>
              <a:buFont typeface="Century Schoolbook"/>
              <a:buChar char="•"/>
              <a:defRPr sz="2000" b="0" i="0" u="none" strike="noStrike" cap="none">
                <a:solidFill>
                  <a:schemeClr val="lt1"/>
                </a:solidFill>
                <a:latin typeface="Century Schoolbook"/>
                <a:ea typeface="Century Schoolbook"/>
                <a:cs typeface="Century Schoolbook"/>
                <a:sym typeface="Century Schoolbook"/>
              </a:defRPr>
            </a:lvl7pPr>
            <a:lvl8pPr marL="3429000" marR="0" lvl="7" indent="-101600" algn="l" rtl="0">
              <a:spcBef>
                <a:spcPts val="400"/>
              </a:spcBef>
              <a:buClr>
                <a:schemeClr val="lt1"/>
              </a:buClr>
              <a:buSzPct val="100000"/>
              <a:buFont typeface="Century Schoolbook"/>
              <a:buChar char="•"/>
              <a:defRPr sz="2000" b="0" i="0" u="none" strike="noStrike" cap="none">
                <a:solidFill>
                  <a:schemeClr val="lt1"/>
                </a:solidFill>
                <a:latin typeface="Century Schoolbook"/>
                <a:ea typeface="Century Schoolbook"/>
                <a:cs typeface="Century Schoolbook"/>
                <a:sym typeface="Century Schoolbook"/>
              </a:defRPr>
            </a:lvl8pPr>
            <a:lvl9pPr marL="3886200" marR="0" lvl="8" indent="-101600" algn="l" rtl="0">
              <a:spcBef>
                <a:spcPts val="400"/>
              </a:spcBef>
              <a:buClr>
                <a:schemeClr val="lt1"/>
              </a:buClr>
              <a:buSzPct val="100000"/>
              <a:buFont typeface="Century Schoolbook"/>
              <a:buChar char="•"/>
              <a:defRPr sz="2000" b="0" i="0" u="none" strike="noStrike" cap="none">
                <a:solidFill>
                  <a:schemeClr val="lt1"/>
                </a:solidFill>
                <a:latin typeface="Century Schoolbook"/>
                <a:ea typeface="Century Schoolbook"/>
                <a:cs typeface="Century Schoolbook"/>
                <a:sym typeface="Century Schoolbook"/>
              </a:defRPr>
            </a:lvl9pPr>
          </a:lstStyle>
          <a:p>
            <a:endParaRPr/>
          </a:p>
        </p:txBody>
      </p:sp>
      <p:sp>
        <p:nvSpPr>
          <p:cNvPr id="135" name="Shape 135"/>
          <p:cNvSpPr>
            <a:spLocks noGrp="1"/>
          </p:cNvSpPr>
          <p:nvPr>
            <p:ph type="pic" idx="3"/>
          </p:nvPr>
        </p:nvSpPr>
        <p:spPr>
          <a:xfrm>
            <a:off x="4546600" y="1524000"/>
            <a:ext cx="2106984" cy="2809311"/>
          </a:xfrm>
          <a:prstGeom prst="rect">
            <a:avLst/>
          </a:prstGeom>
          <a:noFill/>
          <a:ln w="38100" cap="sq" cmpd="sng">
            <a:solidFill>
              <a:schemeClr val="lt1"/>
            </a:solidFill>
            <a:prstDash val="solid"/>
            <a:miter/>
            <a:headEnd type="none" w="med" len="med"/>
            <a:tailEnd type="none" w="med" len="med"/>
          </a:ln>
          <a:effectLst>
            <a:outerShdw blurRad="50799" dist="50800" dir="2700000" algn="tl" rotWithShape="0">
              <a:srgbClr val="000000">
                <a:alpha val="49803"/>
              </a:srgbClr>
            </a:outerShdw>
          </a:effectLst>
        </p:spPr>
        <p:txBody>
          <a:bodyPr lIns="91425" tIns="91425" rIns="91425" bIns="91425" anchor="t" anchorCtr="0"/>
          <a:lstStyle>
            <a:lvl1pPr marL="0" marR="0" lvl="0" indent="0" algn="ctr" rtl="0">
              <a:spcBef>
                <a:spcPts val="480"/>
              </a:spcBef>
              <a:buClr>
                <a:schemeClr val="lt1"/>
              </a:buClr>
              <a:buFont typeface="Century Schoolbook"/>
              <a:buNone/>
              <a:defRPr sz="2400" b="0" i="0" u="none" strike="noStrike" cap="none">
                <a:solidFill>
                  <a:schemeClr val="lt1"/>
                </a:solidFill>
                <a:latin typeface="Century Schoolbook"/>
                <a:ea typeface="Century Schoolbook"/>
                <a:cs typeface="Century Schoolbook"/>
                <a:sym typeface="Century Schoolbook"/>
              </a:defRPr>
            </a:lvl1pPr>
            <a:lvl2pPr marL="742950" marR="0" lvl="1" indent="-133350" algn="l" rtl="0">
              <a:spcBef>
                <a:spcPts val="480"/>
              </a:spcBef>
              <a:buClr>
                <a:schemeClr val="lt1"/>
              </a:buClr>
              <a:buSzPct val="100000"/>
              <a:buFont typeface="Century Schoolbook"/>
              <a:buChar char="–"/>
              <a:defRPr sz="2400" b="0" i="0" u="none" strike="noStrike" cap="none">
                <a:solidFill>
                  <a:schemeClr val="lt1"/>
                </a:solidFill>
                <a:latin typeface="Century Schoolbook"/>
                <a:ea typeface="Century Schoolbook"/>
                <a:cs typeface="Century Schoolbook"/>
                <a:sym typeface="Century Schoolbook"/>
              </a:defRPr>
            </a:lvl2pPr>
            <a:lvl3pPr marL="1143000" marR="0" lvl="2" indent="-101600" algn="l" rtl="0">
              <a:spcBef>
                <a:spcPts val="400"/>
              </a:spcBef>
              <a:buClr>
                <a:schemeClr val="lt1"/>
              </a:buClr>
              <a:buSzPct val="100000"/>
              <a:buFont typeface="Century Schoolbook"/>
              <a:buChar char="•"/>
              <a:defRPr sz="2000" b="0" i="0" u="none" strike="noStrike" cap="none">
                <a:solidFill>
                  <a:schemeClr val="lt1"/>
                </a:solidFill>
                <a:latin typeface="Century Schoolbook"/>
                <a:ea typeface="Century Schoolbook"/>
                <a:cs typeface="Century Schoolbook"/>
                <a:sym typeface="Century Schoolbook"/>
              </a:defRPr>
            </a:lvl3pPr>
            <a:lvl4pPr marL="1600200" marR="0" lvl="3" indent="-114300" algn="l" rtl="0">
              <a:spcBef>
                <a:spcPts val="360"/>
              </a:spcBef>
              <a:buClr>
                <a:schemeClr val="lt1"/>
              </a:buClr>
              <a:buSzPct val="100000"/>
              <a:buFont typeface="Century Schoolbook"/>
              <a:buChar char="–"/>
              <a:defRPr sz="1800" b="0" i="0" u="none" strike="noStrike" cap="none">
                <a:solidFill>
                  <a:schemeClr val="lt1"/>
                </a:solidFill>
                <a:latin typeface="Century Schoolbook"/>
                <a:ea typeface="Century Schoolbook"/>
                <a:cs typeface="Century Schoolbook"/>
                <a:sym typeface="Century Schoolbook"/>
              </a:defRPr>
            </a:lvl4pPr>
            <a:lvl5pPr marL="2057400" marR="0" lvl="4" indent="-127000" algn="l" rtl="0">
              <a:spcBef>
                <a:spcPts val="320"/>
              </a:spcBef>
              <a:buClr>
                <a:schemeClr val="lt1"/>
              </a:buClr>
              <a:buSzPct val="100000"/>
              <a:buFont typeface="Century Schoolbook"/>
              <a:buChar char="»"/>
              <a:defRPr sz="1600" b="0" i="0" u="none" strike="noStrike" cap="none">
                <a:solidFill>
                  <a:schemeClr val="lt1"/>
                </a:solidFill>
                <a:latin typeface="Century Schoolbook"/>
                <a:ea typeface="Century Schoolbook"/>
                <a:cs typeface="Century Schoolbook"/>
                <a:sym typeface="Century Schoolbook"/>
              </a:defRPr>
            </a:lvl5pPr>
            <a:lvl6pPr marL="2514600" marR="0" lvl="5" indent="-101600" algn="l" rtl="0">
              <a:spcBef>
                <a:spcPts val="400"/>
              </a:spcBef>
              <a:buClr>
                <a:schemeClr val="lt1"/>
              </a:buClr>
              <a:buSzPct val="100000"/>
              <a:buFont typeface="Century Schoolbook"/>
              <a:buChar char="•"/>
              <a:defRPr sz="2000" b="0" i="0" u="none" strike="noStrike" cap="none">
                <a:solidFill>
                  <a:schemeClr val="lt1"/>
                </a:solidFill>
                <a:latin typeface="Century Schoolbook"/>
                <a:ea typeface="Century Schoolbook"/>
                <a:cs typeface="Century Schoolbook"/>
                <a:sym typeface="Century Schoolbook"/>
              </a:defRPr>
            </a:lvl6pPr>
            <a:lvl7pPr marL="2971800" marR="0" lvl="6" indent="-101600" algn="l" rtl="0">
              <a:spcBef>
                <a:spcPts val="400"/>
              </a:spcBef>
              <a:buClr>
                <a:schemeClr val="lt1"/>
              </a:buClr>
              <a:buSzPct val="100000"/>
              <a:buFont typeface="Century Schoolbook"/>
              <a:buChar char="•"/>
              <a:defRPr sz="2000" b="0" i="0" u="none" strike="noStrike" cap="none">
                <a:solidFill>
                  <a:schemeClr val="lt1"/>
                </a:solidFill>
                <a:latin typeface="Century Schoolbook"/>
                <a:ea typeface="Century Schoolbook"/>
                <a:cs typeface="Century Schoolbook"/>
                <a:sym typeface="Century Schoolbook"/>
              </a:defRPr>
            </a:lvl7pPr>
            <a:lvl8pPr marL="3429000" marR="0" lvl="7" indent="-101600" algn="l" rtl="0">
              <a:spcBef>
                <a:spcPts val="400"/>
              </a:spcBef>
              <a:buClr>
                <a:schemeClr val="lt1"/>
              </a:buClr>
              <a:buSzPct val="100000"/>
              <a:buFont typeface="Century Schoolbook"/>
              <a:buChar char="•"/>
              <a:defRPr sz="2000" b="0" i="0" u="none" strike="noStrike" cap="none">
                <a:solidFill>
                  <a:schemeClr val="lt1"/>
                </a:solidFill>
                <a:latin typeface="Century Schoolbook"/>
                <a:ea typeface="Century Schoolbook"/>
                <a:cs typeface="Century Schoolbook"/>
                <a:sym typeface="Century Schoolbook"/>
              </a:defRPr>
            </a:lvl8pPr>
            <a:lvl9pPr marL="3886200" marR="0" lvl="8" indent="-101600" algn="l" rtl="0">
              <a:spcBef>
                <a:spcPts val="400"/>
              </a:spcBef>
              <a:buClr>
                <a:schemeClr val="lt1"/>
              </a:buClr>
              <a:buSzPct val="100000"/>
              <a:buFont typeface="Century Schoolbook"/>
              <a:buChar char="•"/>
              <a:defRPr sz="2000" b="0" i="0" u="none" strike="noStrike" cap="none">
                <a:solidFill>
                  <a:schemeClr val="lt1"/>
                </a:solidFill>
                <a:latin typeface="Century Schoolbook"/>
                <a:ea typeface="Century Schoolbook"/>
                <a:cs typeface="Century Schoolbook"/>
                <a:sym typeface="Century Schoolbook"/>
              </a:defRPr>
            </a:lvl9pPr>
          </a:lstStyle>
          <a:p>
            <a:endParaRPr/>
          </a:p>
        </p:txBody>
      </p:sp>
      <p:sp>
        <p:nvSpPr>
          <p:cNvPr id="136" name="Shape 136"/>
          <p:cNvSpPr>
            <a:spLocks noGrp="1"/>
          </p:cNvSpPr>
          <p:nvPr>
            <p:ph type="pic" idx="4"/>
          </p:nvPr>
        </p:nvSpPr>
        <p:spPr>
          <a:xfrm>
            <a:off x="2349059" y="1524000"/>
            <a:ext cx="2106984" cy="2809311"/>
          </a:xfrm>
          <a:prstGeom prst="rect">
            <a:avLst/>
          </a:prstGeom>
          <a:noFill/>
          <a:ln w="38100" cap="sq" cmpd="sng">
            <a:solidFill>
              <a:schemeClr val="lt1"/>
            </a:solidFill>
            <a:prstDash val="solid"/>
            <a:miter/>
            <a:headEnd type="none" w="med" len="med"/>
            <a:tailEnd type="none" w="med" len="med"/>
          </a:ln>
          <a:effectLst>
            <a:outerShdw blurRad="50799" dist="50800" dir="2700000" algn="tl" rotWithShape="0">
              <a:srgbClr val="000000">
                <a:alpha val="49803"/>
              </a:srgbClr>
            </a:outerShdw>
          </a:effectLst>
        </p:spPr>
        <p:txBody>
          <a:bodyPr lIns="91425" tIns="91425" rIns="91425" bIns="91425" anchor="t" anchorCtr="0"/>
          <a:lstStyle>
            <a:lvl1pPr marL="0" marR="0" lvl="0" indent="0" algn="ctr" rtl="0">
              <a:spcBef>
                <a:spcPts val="480"/>
              </a:spcBef>
              <a:buClr>
                <a:schemeClr val="lt1"/>
              </a:buClr>
              <a:buFont typeface="Century Schoolbook"/>
              <a:buNone/>
              <a:defRPr sz="2400" b="0" i="0" u="none" strike="noStrike" cap="none">
                <a:solidFill>
                  <a:schemeClr val="lt1"/>
                </a:solidFill>
                <a:latin typeface="Century Schoolbook"/>
                <a:ea typeface="Century Schoolbook"/>
                <a:cs typeface="Century Schoolbook"/>
                <a:sym typeface="Century Schoolbook"/>
              </a:defRPr>
            </a:lvl1pPr>
            <a:lvl2pPr marL="742950" marR="0" lvl="1" indent="-133350" algn="l" rtl="0">
              <a:spcBef>
                <a:spcPts val="480"/>
              </a:spcBef>
              <a:buClr>
                <a:schemeClr val="lt1"/>
              </a:buClr>
              <a:buSzPct val="100000"/>
              <a:buFont typeface="Century Schoolbook"/>
              <a:buChar char="–"/>
              <a:defRPr sz="2400" b="0" i="0" u="none" strike="noStrike" cap="none">
                <a:solidFill>
                  <a:schemeClr val="lt1"/>
                </a:solidFill>
                <a:latin typeface="Century Schoolbook"/>
                <a:ea typeface="Century Schoolbook"/>
                <a:cs typeface="Century Schoolbook"/>
                <a:sym typeface="Century Schoolbook"/>
              </a:defRPr>
            </a:lvl2pPr>
            <a:lvl3pPr marL="1143000" marR="0" lvl="2" indent="-101600" algn="l" rtl="0">
              <a:spcBef>
                <a:spcPts val="400"/>
              </a:spcBef>
              <a:buClr>
                <a:schemeClr val="lt1"/>
              </a:buClr>
              <a:buSzPct val="100000"/>
              <a:buFont typeface="Century Schoolbook"/>
              <a:buChar char="•"/>
              <a:defRPr sz="2000" b="0" i="0" u="none" strike="noStrike" cap="none">
                <a:solidFill>
                  <a:schemeClr val="lt1"/>
                </a:solidFill>
                <a:latin typeface="Century Schoolbook"/>
                <a:ea typeface="Century Schoolbook"/>
                <a:cs typeface="Century Schoolbook"/>
                <a:sym typeface="Century Schoolbook"/>
              </a:defRPr>
            </a:lvl3pPr>
            <a:lvl4pPr marL="1600200" marR="0" lvl="3" indent="-114300" algn="l" rtl="0">
              <a:spcBef>
                <a:spcPts val="360"/>
              </a:spcBef>
              <a:buClr>
                <a:schemeClr val="lt1"/>
              </a:buClr>
              <a:buSzPct val="100000"/>
              <a:buFont typeface="Century Schoolbook"/>
              <a:buChar char="–"/>
              <a:defRPr sz="1800" b="0" i="0" u="none" strike="noStrike" cap="none">
                <a:solidFill>
                  <a:schemeClr val="lt1"/>
                </a:solidFill>
                <a:latin typeface="Century Schoolbook"/>
                <a:ea typeface="Century Schoolbook"/>
                <a:cs typeface="Century Schoolbook"/>
                <a:sym typeface="Century Schoolbook"/>
              </a:defRPr>
            </a:lvl4pPr>
            <a:lvl5pPr marL="2057400" marR="0" lvl="4" indent="-127000" algn="l" rtl="0">
              <a:spcBef>
                <a:spcPts val="320"/>
              </a:spcBef>
              <a:buClr>
                <a:schemeClr val="lt1"/>
              </a:buClr>
              <a:buSzPct val="100000"/>
              <a:buFont typeface="Century Schoolbook"/>
              <a:buChar char="»"/>
              <a:defRPr sz="1600" b="0" i="0" u="none" strike="noStrike" cap="none">
                <a:solidFill>
                  <a:schemeClr val="lt1"/>
                </a:solidFill>
                <a:latin typeface="Century Schoolbook"/>
                <a:ea typeface="Century Schoolbook"/>
                <a:cs typeface="Century Schoolbook"/>
                <a:sym typeface="Century Schoolbook"/>
              </a:defRPr>
            </a:lvl5pPr>
            <a:lvl6pPr marL="2514600" marR="0" lvl="5" indent="-101600" algn="l" rtl="0">
              <a:spcBef>
                <a:spcPts val="400"/>
              </a:spcBef>
              <a:buClr>
                <a:schemeClr val="lt1"/>
              </a:buClr>
              <a:buSzPct val="100000"/>
              <a:buFont typeface="Century Schoolbook"/>
              <a:buChar char="•"/>
              <a:defRPr sz="2000" b="0" i="0" u="none" strike="noStrike" cap="none">
                <a:solidFill>
                  <a:schemeClr val="lt1"/>
                </a:solidFill>
                <a:latin typeface="Century Schoolbook"/>
                <a:ea typeface="Century Schoolbook"/>
                <a:cs typeface="Century Schoolbook"/>
                <a:sym typeface="Century Schoolbook"/>
              </a:defRPr>
            </a:lvl6pPr>
            <a:lvl7pPr marL="2971800" marR="0" lvl="6" indent="-101600" algn="l" rtl="0">
              <a:spcBef>
                <a:spcPts val="400"/>
              </a:spcBef>
              <a:buClr>
                <a:schemeClr val="lt1"/>
              </a:buClr>
              <a:buSzPct val="100000"/>
              <a:buFont typeface="Century Schoolbook"/>
              <a:buChar char="•"/>
              <a:defRPr sz="2000" b="0" i="0" u="none" strike="noStrike" cap="none">
                <a:solidFill>
                  <a:schemeClr val="lt1"/>
                </a:solidFill>
                <a:latin typeface="Century Schoolbook"/>
                <a:ea typeface="Century Schoolbook"/>
                <a:cs typeface="Century Schoolbook"/>
                <a:sym typeface="Century Schoolbook"/>
              </a:defRPr>
            </a:lvl7pPr>
            <a:lvl8pPr marL="3429000" marR="0" lvl="7" indent="-101600" algn="l" rtl="0">
              <a:spcBef>
                <a:spcPts val="400"/>
              </a:spcBef>
              <a:buClr>
                <a:schemeClr val="lt1"/>
              </a:buClr>
              <a:buSzPct val="100000"/>
              <a:buFont typeface="Century Schoolbook"/>
              <a:buChar char="•"/>
              <a:defRPr sz="2000" b="0" i="0" u="none" strike="noStrike" cap="none">
                <a:solidFill>
                  <a:schemeClr val="lt1"/>
                </a:solidFill>
                <a:latin typeface="Century Schoolbook"/>
                <a:ea typeface="Century Schoolbook"/>
                <a:cs typeface="Century Schoolbook"/>
                <a:sym typeface="Century Schoolbook"/>
              </a:defRPr>
            </a:lvl8pPr>
            <a:lvl9pPr marL="3886200" marR="0" lvl="8" indent="-101600" algn="l" rtl="0">
              <a:spcBef>
                <a:spcPts val="400"/>
              </a:spcBef>
              <a:buClr>
                <a:schemeClr val="lt1"/>
              </a:buClr>
              <a:buSzPct val="100000"/>
              <a:buFont typeface="Century Schoolbook"/>
              <a:buChar char="•"/>
              <a:defRPr sz="2000" b="0" i="0" u="none" strike="noStrike" cap="none">
                <a:solidFill>
                  <a:schemeClr val="lt1"/>
                </a:solidFill>
                <a:latin typeface="Century Schoolbook"/>
                <a:ea typeface="Century Schoolbook"/>
                <a:cs typeface="Century Schoolbook"/>
                <a:sym typeface="Century Schoolbook"/>
              </a:defRPr>
            </a:lvl9pPr>
          </a:lstStyle>
          <a:p>
            <a:endParaRPr/>
          </a:p>
        </p:txBody>
      </p:sp>
      <p:sp>
        <p:nvSpPr>
          <p:cNvPr id="137" name="Shape 137"/>
          <p:cNvSpPr>
            <a:spLocks noGrp="1"/>
          </p:cNvSpPr>
          <p:nvPr>
            <p:ph type="pic" idx="5"/>
          </p:nvPr>
        </p:nvSpPr>
        <p:spPr>
          <a:xfrm>
            <a:off x="6740165" y="1524000"/>
            <a:ext cx="2106984" cy="2809311"/>
          </a:xfrm>
          <a:prstGeom prst="rect">
            <a:avLst/>
          </a:prstGeom>
          <a:noFill/>
          <a:ln w="38100" cap="sq" cmpd="sng">
            <a:solidFill>
              <a:schemeClr val="lt1"/>
            </a:solidFill>
            <a:prstDash val="solid"/>
            <a:miter/>
            <a:headEnd type="none" w="med" len="med"/>
            <a:tailEnd type="none" w="med" len="med"/>
          </a:ln>
          <a:effectLst>
            <a:outerShdw blurRad="50799" dist="50800" dir="2700000" algn="tl" rotWithShape="0">
              <a:srgbClr val="000000">
                <a:alpha val="49803"/>
              </a:srgbClr>
            </a:outerShdw>
          </a:effectLst>
        </p:spPr>
        <p:txBody>
          <a:bodyPr lIns="91425" tIns="91425" rIns="91425" bIns="91425" anchor="t" anchorCtr="0"/>
          <a:lstStyle>
            <a:lvl1pPr marL="0" marR="0" lvl="0" indent="0" algn="ctr" rtl="0">
              <a:spcBef>
                <a:spcPts val="480"/>
              </a:spcBef>
              <a:buClr>
                <a:schemeClr val="lt1"/>
              </a:buClr>
              <a:buFont typeface="Century Schoolbook"/>
              <a:buNone/>
              <a:defRPr sz="2400" b="0" i="0" u="none" strike="noStrike" cap="none">
                <a:solidFill>
                  <a:schemeClr val="lt1"/>
                </a:solidFill>
                <a:latin typeface="Century Schoolbook"/>
                <a:ea typeface="Century Schoolbook"/>
                <a:cs typeface="Century Schoolbook"/>
                <a:sym typeface="Century Schoolbook"/>
              </a:defRPr>
            </a:lvl1pPr>
            <a:lvl2pPr marL="742950" marR="0" lvl="1" indent="-133350" algn="l" rtl="0">
              <a:spcBef>
                <a:spcPts val="480"/>
              </a:spcBef>
              <a:buClr>
                <a:schemeClr val="lt1"/>
              </a:buClr>
              <a:buSzPct val="100000"/>
              <a:buFont typeface="Century Schoolbook"/>
              <a:buChar char="–"/>
              <a:defRPr sz="2400" b="0" i="0" u="none" strike="noStrike" cap="none">
                <a:solidFill>
                  <a:schemeClr val="lt1"/>
                </a:solidFill>
                <a:latin typeface="Century Schoolbook"/>
                <a:ea typeface="Century Schoolbook"/>
                <a:cs typeface="Century Schoolbook"/>
                <a:sym typeface="Century Schoolbook"/>
              </a:defRPr>
            </a:lvl2pPr>
            <a:lvl3pPr marL="1143000" marR="0" lvl="2" indent="-101600" algn="l" rtl="0">
              <a:spcBef>
                <a:spcPts val="400"/>
              </a:spcBef>
              <a:buClr>
                <a:schemeClr val="lt1"/>
              </a:buClr>
              <a:buSzPct val="100000"/>
              <a:buFont typeface="Century Schoolbook"/>
              <a:buChar char="•"/>
              <a:defRPr sz="2000" b="0" i="0" u="none" strike="noStrike" cap="none">
                <a:solidFill>
                  <a:schemeClr val="lt1"/>
                </a:solidFill>
                <a:latin typeface="Century Schoolbook"/>
                <a:ea typeface="Century Schoolbook"/>
                <a:cs typeface="Century Schoolbook"/>
                <a:sym typeface="Century Schoolbook"/>
              </a:defRPr>
            </a:lvl3pPr>
            <a:lvl4pPr marL="1600200" marR="0" lvl="3" indent="-114300" algn="l" rtl="0">
              <a:spcBef>
                <a:spcPts val="360"/>
              </a:spcBef>
              <a:buClr>
                <a:schemeClr val="lt1"/>
              </a:buClr>
              <a:buSzPct val="100000"/>
              <a:buFont typeface="Century Schoolbook"/>
              <a:buChar char="–"/>
              <a:defRPr sz="1800" b="0" i="0" u="none" strike="noStrike" cap="none">
                <a:solidFill>
                  <a:schemeClr val="lt1"/>
                </a:solidFill>
                <a:latin typeface="Century Schoolbook"/>
                <a:ea typeface="Century Schoolbook"/>
                <a:cs typeface="Century Schoolbook"/>
                <a:sym typeface="Century Schoolbook"/>
              </a:defRPr>
            </a:lvl4pPr>
            <a:lvl5pPr marL="2057400" marR="0" lvl="4" indent="-127000" algn="l" rtl="0">
              <a:spcBef>
                <a:spcPts val="320"/>
              </a:spcBef>
              <a:buClr>
                <a:schemeClr val="lt1"/>
              </a:buClr>
              <a:buSzPct val="100000"/>
              <a:buFont typeface="Century Schoolbook"/>
              <a:buChar char="»"/>
              <a:defRPr sz="1600" b="0" i="0" u="none" strike="noStrike" cap="none">
                <a:solidFill>
                  <a:schemeClr val="lt1"/>
                </a:solidFill>
                <a:latin typeface="Century Schoolbook"/>
                <a:ea typeface="Century Schoolbook"/>
                <a:cs typeface="Century Schoolbook"/>
                <a:sym typeface="Century Schoolbook"/>
              </a:defRPr>
            </a:lvl5pPr>
            <a:lvl6pPr marL="2514600" marR="0" lvl="5" indent="-101600" algn="l" rtl="0">
              <a:spcBef>
                <a:spcPts val="400"/>
              </a:spcBef>
              <a:buClr>
                <a:schemeClr val="lt1"/>
              </a:buClr>
              <a:buSzPct val="100000"/>
              <a:buFont typeface="Century Schoolbook"/>
              <a:buChar char="•"/>
              <a:defRPr sz="2000" b="0" i="0" u="none" strike="noStrike" cap="none">
                <a:solidFill>
                  <a:schemeClr val="lt1"/>
                </a:solidFill>
                <a:latin typeface="Century Schoolbook"/>
                <a:ea typeface="Century Schoolbook"/>
                <a:cs typeface="Century Schoolbook"/>
                <a:sym typeface="Century Schoolbook"/>
              </a:defRPr>
            </a:lvl6pPr>
            <a:lvl7pPr marL="2971800" marR="0" lvl="6" indent="-101600" algn="l" rtl="0">
              <a:spcBef>
                <a:spcPts val="400"/>
              </a:spcBef>
              <a:buClr>
                <a:schemeClr val="lt1"/>
              </a:buClr>
              <a:buSzPct val="100000"/>
              <a:buFont typeface="Century Schoolbook"/>
              <a:buChar char="•"/>
              <a:defRPr sz="2000" b="0" i="0" u="none" strike="noStrike" cap="none">
                <a:solidFill>
                  <a:schemeClr val="lt1"/>
                </a:solidFill>
                <a:latin typeface="Century Schoolbook"/>
                <a:ea typeface="Century Schoolbook"/>
                <a:cs typeface="Century Schoolbook"/>
                <a:sym typeface="Century Schoolbook"/>
              </a:defRPr>
            </a:lvl7pPr>
            <a:lvl8pPr marL="3429000" marR="0" lvl="7" indent="-101600" algn="l" rtl="0">
              <a:spcBef>
                <a:spcPts val="400"/>
              </a:spcBef>
              <a:buClr>
                <a:schemeClr val="lt1"/>
              </a:buClr>
              <a:buSzPct val="100000"/>
              <a:buFont typeface="Century Schoolbook"/>
              <a:buChar char="•"/>
              <a:defRPr sz="2000" b="0" i="0" u="none" strike="noStrike" cap="none">
                <a:solidFill>
                  <a:schemeClr val="lt1"/>
                </a:solidFill>
                <a:latin typeface="Century Schoolbook"/>
                <a:ea typeface="Century Schoolbook"/>
                <a:cs typeface="Century Schoolbook"/>
                <a:sym typeface="Century Schoolbook"/>
              </a:defRPr>
            </a:lvl8pPr>
            <a:lvl9pPr marL="3886200" marR="0" lvl="8" indent="-101600" algn="l" rtl="0">
              <a:spcBef>
                <a:spcPts val="400"/>
              </a:spcBef>
              <a:buClr>
                <a:schemeClr val="lt1"/>
              </a:buClr>
              <a:buSzPct val="100000"/>
              <a:buFont typeface="Century Schoolbook"/>
              <a:buChar char="•"/>
              <a:defRPr sz="2000" b="0" i="0" u="none" strike="noStrike" cap="none">
                <a:solidFill>
                  <a:schemeClr val="lt1"/>
                </a:solidFill>
                <a:latin typeface="Century Schoolbook"/>
                <a:ea typeface="Century Schoolbook"/>
                <a:cs typeface="Century Schoolbook"/>
                <a:sym typeface="Century Schoolbook"/>
              </a:defRPr>
            </a:lvl9pPr>
          </a:lstStyle>
          <a:p>
            <a:endParaRPr/>
          </a:p>
        </p:txBody>
      </p:sp>
      <p:sp>
        <p:nvSpPr>
          <p:cNvPr id="138" name="Shape 138"/>
          <p:cNvSpPr txBox="1">
            <a:spLocks noGrp="1"/>
          </p:cNvSpPr>
          <p:nvPr>
            <p:ph type="body" idx="1"/>
          </p:nvPr>
        </p:nvSpPr>
        <p:spPr>
          <a:xfrm>
            <a:off x="152400" y="4495800"/>
            <a:ext cx="8763000" cy="1904999"/>
          </a:xfrm>
          <a:prstGeom prst="rect">
            <a:avLst/>
          </a:prstGeom>
          <a:noFill/>
          <a:ln>
            <a:noFill/>
          </a:ln>
        </p:spPr>
        <p:txBody>
          <a:bodyPr lIns="91425" tIns="91425" rIns="91425" bIns="91425" anchor="t" anchorCtr="0"/>
          <a:lstStyle>
            <a:lvl1pPr marL="0" marR="0" lvl="0" indent="0" algn="l" rtl="0">
              <a:spcBef>
                <a:spcPts val="480"/>
              </a:spcBef>
              <a:buClr>
                <a:schemeClr val="lt1"/>
              </a:buClr>
              <a:buFont typeface="Century Schoolbook"/>
              <a:buNone/>
              <a:defRPr sz="2400" b="0" i="0" u="none" strike="noStrike" cap="none">
                <a:solidFill>
                  <a:schemeClr val="lt1"/>
                </a:solidFill>
                <a:latin typeface="Century Schoolbook"/>
                <a:ea typeface="Century Schoolbook"/>
                <a:cs typeface="Century Schoolbook"/>
                <a:sym typeface="Century Schoolbook"/>
              </a:defRPr>
            </a:lvl1pPr>
            <a:lvl2pPr marL="742950" marR="0" lvl="1" indent="-133350" algn="l" rtl="0">
              <a:spcBef>
                <a:spcPts val="480"/>
              </a:spcBef>
              <a:buClr>
                <a:schemeClr val="lt1"/>
              </a:buClr>
              <a:buSzPct val="100000"/>
              <a:buFont typeface="Century Schoolbook"/>
              <a:buChar char="–"/>
              <a:defRPr sz="2400" b="0" i="0" u="none" strike="noStrike" cap="none">
                <a:solidFill>
                  <a:schemeClr val="lt1"/>
                </a:solidFill>
                <a:latin typeface="Century Schoolbook"/>
                <a:ea typeface="Century Schoolbook"/>
                <a:cs typeface="Century Schoolbook"/>
                <a:sym typeface="Century Schoolbook"/>
              </a:defRPr>
            </a:lvl2pPr>
            <a:lvl3pPr marL="1143000" marR="0" lvl="2" indent="-101600" algn="l" rtl="0">
              <a:spcBef>
                <a:spcPts val="400"/>
              </a:spcBef>
              <a:buClr>
                <a:schemeClr val="lt1"/>
              </a:buClr>
              <a:buSzPct val="100000"/>
              <a:buFont typeface="Century Schoolbook"/>
              <a:buChar char="•"/>
              <a:defRPr sz="2000" b="0" i="0" u="none" strike="noStrike" cap="none">
                <a:solidFill>
                  <a:schemeClr val="lt1"/>
                </a:solidFill>
                <a:latin typeface="Century Schoolbook"/>
                <a:ea typeface="Century Schoolbook"/>
                <a:cs typeface="Century Schoolbook"/>
                <a:sym typeface="Century Schoolbook"/>
              </a:defRPr>
            </a:lvl3pPr>
            <a:lvl4pPr marL="1600200" marR="0" lvl="3" indent="-114300" algn="l" rtl="0">
              <a:spcBef>
                <a:spcPts val="360"/>
              </a:spcBef>
              <a:buClr>
                <a:schemeClr val="lt1"/>
              </a:buClr>
              <a:buSzPct val="100000"/>
              <a:buFont typeface="Century Schoolbook"/>
              <a:buChar char="–"/>
              <a:defRPr sz="1800" b="0" i="0" u="none" strike="noStrike" cap="none">
                <a:solidFill>
                  <a:schemeClr val="lt1"/>
                </a:solidFill>
                <a:latin typeface="Century Schoolbook"/>
                <a:ea typeface="Century Schoolbook"/>
                <a:cs typeface="Century Schoolbook"/>
                <a:sym typeface="Century Schoolbook"/>
              </a:defRPr>
            </a:lvl4pPr>
            <a:lvl5pPr marL="2057400" marR="0" lvl="4" indent="-127000" algn="l" rtl="0">
              <a:spcBef>
                <a:spcPts val="320"/>
              </a:spcBef>
              <a:buClr>
                <a:schemeClr val="lt1"/>
              </a:buClr>
              <a:buSzPct val="100000"/>
              <a:buFont typeface="Century Schoolbook"/>
              <a:buChar char="»"/>
              <a:defRPr sz="1600" b="0" i="0" u="none" strike="noStrike" cap="none">
                <a:solidFill>
                  <a:schemeClr val="lt1"/>
                </a:solidFill>
                <a:latin typeface="Century Schoolbook"/>
                <a:ea typeface="Century Schoolbook"/>
                <a:cs typeface="Century Schoolbook"/>
                <a:sym typeface="Century Schoolbook"/>
              </a:defRPr>
            </a:lvl5pPr>
            <a:lvl6pPr marL="2514600" marR="0" lvl="5" indent="-101600" algn="l" rtl="0">
              <a:spcBef>
                <a:spcPts val="400"/>
              </a:spcBef>
              <a:buClr>
                <a:schemeClr val="lt1"/>
              </a:buClr>
              <a:buSzPct val="100000"/>
              <a:buFont typeface="Century Schoolbook"/>
              <a:buChar char="•"/>
              <a:defRPr sz="2000" b="0" i="0" u="none" strike="noStrike" cap="none">
                <a:solidFill>
                  <a:schemeClr val="lt1"/>
                </a:solidFill>
                <a:latin typeface="Century Schoolbook"/>
                <a:ea typeface="Century Schoolbook"/>
                <a:cs typeface="Century Schoolbook"/>
                <a:sym typeface="Century Schoolbook"/>
              </a:defRPr>
            </a:lvl6pPr>
            <a:lvl7pPr marL="2971800" marR="0" lvl="6" indent="-101600" algn="l" rtl="0">
              <a:spcBef>
                <a:spcPts val="400"/>
              </a:spcBef>
              <a:buClr>
                <a:schemeClr val="lt1"/>
              </a:buClr>
              <a:buSzPct val="100000"/>
              <a:buFont typeface="Century Schoolbook"/>
              <a:buChar char="•"/>
              <a:defRPr sz="2000" b="0" i="0" u="none" strike="noStrike" cap="none">
                <a:solidFill>
                  <a:schemeClr val="lt1"/>
                </a:solidFill>
                <a:latin typeface="Century Schoolbook"/>
                <a:ea typeface="Century Schoolbook"/>
                <a:cs typeface="Century Schoolbook"/>
                <a:sym typeface="Century Schoolbook"/>
              </a:defRPr>
            </a:lvl7pPr>
            <a:lvl8pPr marL="3429000" marR="0" lvl="7" indent="-101600" algn="l" rtl="0">
              <a:spcBef>
                <a:spcPts val="400"/>
              </a:spcBef>
              <a:buClr>
                <a:schemeClr val="lt1"/>
              </a:buClr>
              <a:buSzPct val="100000"/>
              <a:buFont typeface="Century Schoolbook"/>
              <a:buChar char="•"/>
              <a:defRPr sz="2000" b="0" i="0" u="none" strike="noStrike" cap="none">
                <a:solidFill>
                  <a:schemeClr val="lt1"/>
                </a:solidFill>
                <a:latin typeface="Century Schoolbook"/>
                <a:ea typeface="Century Schoolbook"/>
                <a:cs typeface="Century Schoolbook"/>
                <a:sym typeface="Century Schoolbook"/>
              </a:defRPr>
            </a:lvl8pPr>
            <a:lvl9pPr marL="3886200" marR="0" lvl="8" indent="-101600" algn="l" rtl="0">
              <a:spcBef>
                <a:spcPts val="400"/>
              </a:spcBef>
              <a:buClr>
                <a:schemeClr val="lt1"/>
              </a:buClr>
              <a:buSzPct val="100000"/>
              <a:buFont typeface="Century Schoolbook"/>
              <a:buChar char="•"/>
              <a:defRPr sz="2000" b="0" i="0" u="none" strike="noStrike" cap="none">
                <a:solidFill>
                  <a:schemeClr val="lt1"/>
                </a:solidFill>
                <a:latin typeface="Century Schoolbook"/>
                <a:ea typeface="Century Schoolbook"/>
                <a:cs typeface="Century Schoolbook"/>
                <a:sym typeface="Century Schoolbook"/>
              </a:defRPr>
            </a:lvl9pPr>
          </a:lstStyle>
          <a:p>
            <a:endParaRPr/>
          </a:p>
        </p:txBody>
      </p:sp>
      <p:sp>
        <p:nvSpPr>
          <p:cNvPr id="139" name="Shape 139"/>
          <p:cNvSpPr txBox="1">
            <a:spLocks noGrp="1"/>
          </p:cNvSpPr>
          <p:nvPr>
            <p:ph type="dt" idx="10"/>
          </p:nvPr>
        </p:nvSpPr>
        <p:spPr>
          <a:xfrm>
            <a:off x="66675" y="6559360"/>
            <a:ext cx="2438399" cy="244474"/>
          </a:xfrm>
          <a:prstGeom prst="rect">
            <a:avLst/>
          </a:prstGeom>
          <a:noFill/>
          <a:ln>
            <a:noFill/>
          </a:ln>
        </p:spPr>
        <p:txBody>
          <a:bodyPr lIns="91425" tIns="91425" rIns="91425" bIns="91425" anchor="b" anchorCtr="0"/>
          <a:lstStyle>
            <a:lvl1pPr marL="0" marR="0" lvl="0" indent="0" algn="l" rtl="0">
              <a:spcBef>
                <a:spcPts val="0"/>
              </a:spcBef>
              <a:buNone/>
              <a:defRPr sz="1200">
                <a:solidFill>
                  <a:schemeClr val="lt2"/>
                </a:solidFill>
                <a:latin typeface="Century Schoolbook"/>
                <a:ea typeface="Century Schoolbook"/>
                <a:cs typeface="Century Schoolbook"/>
                <a:sym typeface="Century Schoolbook"/>
              </a:defRPr>
            </a:lvl1pPr>
            <a:lvl2pPr marL="457200" marR="0" lvl="1" indent="0" algn="l" rtl="0">
              <a:spcBef>
                <a:spcPts val="0"/>
              </a:spcBef>
              <a:buNone/>
              <a:defRPr sz="1800" b="0" i="0" u="none" strike="noStrike" cap="none">
                <a:solidFill>
                  <a:schemeClr val="lt1"/>
                </a:solidFill>
                <a:latin typeface="Century Schoolbook"/>
                <a:ea typeface="Century Schoolbook"/>
                <a:cs typeface="Century Schoolbook"/>
                <a:sym typeface="Century Schoolbook"/>
              </a:defRPr>
            </a:lvl2pPr>
            <a:lvl3pPr marL="914400" marR="0" lvl="2" indent="0" algn="l" rtl="0">
              <a:spcBef>
                <a:spcPts val="0"/>
              </a:spcBef>
              <a:buNone/>
              <a:defRPr sz="1800" b="0" i="0" u="none" strike="noStrike" cap="none">
                <a:solidFill>
                  <a:schemeClr val="lt1"/>
                </a:solidFill>
                <a:latin typeface="Century Schoolbook"/>
                <a:ea typeface="Century Schoolbook"/>
                <a:cs typeface="Century Schoolbook"/>
                <a:sym typeface="Century Schoolbook"/>
              </a:defRPr>
            </a:lvl3pPr>
            <a:lvl4pPr marL="1371600" marR="0" lvl="3" indent="0" algn="l" rtl="0">
              <a:spcBef>
                <a:spcPts val="0"/>
              </a:spcBef>
              <a:buNone/>
              <a:defRPr sz="1800" b="0" i="0" u="none" strike="noStrike" cap="none">
                <a:solidFill>
                  <a:schemeClr val="lt1"/>
                </a:solidFill>
                <a:latin typeface="Century Schoolbook"/>
                <a:ea typeface="Century Schoolbook"/>
                <a:cs typeface="Century Schoolbook"/>
                <a:sym typeface="Century Schoolbook"/>
              </a:defRPr>
            </a:lvl4pPr>
            <a:lvl5pPr marL="1828800" marR="0" lvl="4" indent="0" algn="l" rtl="0">
              <a:spcBef>
                <a:spcPts val="0"/>
              </a:spcBef>
              <a:buNone/>
              <a:defRPr sz="1800" b="0" i="0" u="none" strike="noStrike" cap="none">
                <a:solidFill>
                  <a:schemeClr val="lt1"/>
                </a:solidFill>
                <a:latin typeface="Century Schoolbook"/>
                <a:ea typeface="Century Schoolbook"/>
                <a:cs typeface="Century Schoolbook"/>
                <a:sym typeface="Century Schoolbook"/>
              </a:defRPr>
            </a:lvl5pPr>
            <a:lvl6pPr marL="2286000" marR="0" lvl="5" indent="0" algn="l" rtl="0">
              <a:spcBef>
                <a:spcPts val="0"/>
              </a:spcBef>
              <a:buNone/>
              <a:defRPr sz="1800" b="0" i="0" u="none" strike="noStrike" cap="none">
                <a:solidFill>
                  <a:schemeClr val="lt1"/>
                </a:solidFill>
                <a:latin typeface="Century Schoolbook"/>
                <a:ea typeface="Century Schoolbook"/>
                <a:cs typeface="Century Schoolbook"/>
                <a:sym typeface="Century Schoolbook"/>
              </a:defRPr>
            </a:lvl6pPr>
            <a:lvl7pPr marL="2743200" marR="0" lvl="6" indent="0" algn="l" rtl="0">
              <a:spcBef>
                <a:spcPts val="0"/>
              </a:spcBef>
              <a:buNone/>
              <a:defRPr sz="1800" b="0" i="0" u="none" strike="noStrike" cap="none">
                <a:solidFill>
                  <a:schemeClr val="lt1"/>
                </a:solidFill>
                <a:latin typeface="Century Schoolbook"/>
                <a:ea typeface="Century Schoolbook"/>
                <a:cs typeface="Century Schoolbook"/>
                <a:sym typeface="Century Schoolbook"/>
              </a:defRPr>
            </a:lvl7pPr>
            <a:lvl8pPr marL="3200400" marR="0" lvl="7" indent="0" algn="l" rtl="0">
              <a:spcBef>
                <a:spcPts val="0"/>
              </a:spcBef>
              <a:buNone/>
              <a:defRPr sz="1800" b="0" i="0" u="none" strike="noStrike" cap="none">
                <a:solidFill>
                  <a:schemeClr val="lt1"/>
                </a:solidFill>
                <a:latin typeface="Century Schoolbook"/>
                <a:ea typeface="Century Schoolbook"/>
                <a:cs typeface="Century Schoolbook"/>
                <a:sym typeface="Century Schoolbook"/>
              </a:defRPr>
            </a:lvl8pPr>
            <a:lvl9pPr marL="3657600" marR="0" lvl="8" indent="0" algn="l" rtl="0">
              <a:spcBef>
                <a:spcPts val="0"/>
              </a:spcBef>
              <a:buNone/>
              <a:defRPr sz="1800" b="0" i="0" u="none" strike="noStrike" cap="none">
                <a:solidFill>
                  <a:schemeClr val="lt1"/>
                </a:solidFill>
                <a:latin typeface="Century Schoolbook"/>
                <a:ea typeface="Century Schoolbook"/>
                <a:cs typeface="Century Schoolbook"/>
                <a:sym typeface="Century Schoolbook"/>
              </a:defRPr>
            </a:lvl9pPr>
          </a:lstStyle>
          <a:p>
            <a:endParaRPr/>
          </a:p>
        </p:txBody>
      </p:sp>
      <p:sp>
        <p:nvSpPr>
          <p:cNvPr id="140" name="Shape 140"/>
          <p:cNvSpPr txBox="1">
            <a:spLocks noGrp="1"/>
          </p:cNvSpPr>
          <p:nvPr>
            <p:ph type="sldNum" idx="12"/>
          </p:nvPr>
        </p:nvSpPr>
        <p:spPr>
          <a:xfrm>
            <a:off x="8172450" y="6559360"/>
            <a:ext cx="914400" cy="244474"/>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fld id="{00000000-1234-1234-1234-123412341234}" type="slidenum">
              <a:rPr lang="es-ES" sz="1200">
                <a:solidFill>
                  <a:schemeClr val="lt2"/>
                </a:solidFill>
                <a:latin typeface="Century Schoolbook"/>
                <a:ea typeface="Century Schoolbook"/>
                <a:cs typeface="Century Schoolbook"/>
                <a:sym typeface="Century Schoolbook"/>
              </a:rPr>
              <a:t>‹#›</a:t>
            </a:fld>
            <a:endParaRPr lang="es-ES" sz="1200">
              <a:solidFill>
                <a:schemeClr val="lt2"/>
              </a:solidFill>
              <a:latin typeface="Century Schoolbook"/>
              <a:ea typeface="Century Schoolbook"/>
              <a:cs typeface="Century Schoolbook"/>
              <a:sym typeface="Century Schoolbook"/>
            </a:endParaRPr>
          </a:p>
        </p:txBody>
      </p:sp>
      <p:sp>
        <p:nvSpPr>
          <p:cNvPr id="141" name="Shape 141"/>
          <p:cNvSpPr txBox="1">
            <a:spLocks noGrp="1"/>
          </p:cNvSpPr>
          <p:nvPr>
            <p:ph type="ftr" idx="11"/>
          </p:nvPr>
        </p:nvSpPr>
        <p:spPr>
          <a:xfrm>
            <a:off x="2995652" y="6558153"/>
            <a:ext cx="4648199" cy="246887"/>
          </a:xfrm>
          <a:prstGeom prst="rect">
            <a:avLst/>
          </a:prstGeom>
          <a:noFill/>
          <a:ln>
            <a:noFill/>
          </a:ln>
        </p:spPr>
        <p:txBody>
          <a:bodyPr lIns="91425" tIns="91425" rIns="91425" bIns="91425" anchor="b" anchorCtr="0"/>
          <a:lstStyle>
            <a:lvl1pPr marL="0" marR="0" lvl="0" indent="0" algn="ctr" rtl="0">
              <a:spcBef>
                <a:spcPts val="0"/>
              </a:spcBef>
              <a:buNone/>
              <a:defRPr sz="1200">
                <a:solidFill>
                  <a:schemeClr val="lt2"/>
                </a:solidFill>
                <a:latin typeface="Century Schoolbook"/>
                <a:ea typeface="Century Schoolbook"/>
                <a:cs typeface="Century Schoolbook"/>
                <a:sym typeface="Century Schoolbook"/>
              </a:defRPr>
            </a:lvl1pPr>
            <a:lvl2pPr marL="457200" marR="0" lvl="1" indent="0" algn="l" rtl="0">
              <a:spcBef>
                <a:spcPts val="0"/>
              </a:spcBef>
              <a:buNone/>
              <a:defRPr sz="1800" b="0" i="0" u="none" strike="noStrike" cap="none">
                <a:solidFill>
                  <a:schemeClr val="lt1"/>
                </a:solidFill>
                <a:latin typeface="Century Schoolbook"/>
                <a:ea typeface="Century Schoolbook"/>
                <a:cs typeface="Century Schoolbook"/>
                <a:sym typeface="Century Schoolbook"/>
              </a:defRPr>
            </a:lvl2pPr>
            <a:lvl3pPr marL="914400" marR="0" lvl="2" indent="0" algn="l" rtl="0">
              <a:spcBef>
                <a:spcPts val="0"/>
              </a:spcBef>
              <a:buNone/>
              <a:defRPr sz="1800" b="0" i="0" u="none" strike="noStrike" cap="none">
                <a:solidFill>
                  <a:schemeClr val="lt1"/>
                </a:solidFill>
                <a:latin typeface="Century Schoolbook"/>
                <a:ea typeface="Century Schoolbook"/>
                <a:cs typeface="Century Schoolbook"/>
                <a:sym typeface="Century Schoolbook"/>
              </a:defRPr>
            </a:lvl3pPr>
            <a:lvl4pPr marL="1371600" marR="0" lvl="3" indent="0" algn="l" rtl="0">
              <a:spcBef>
                <a:spcPts val="0"/>
              </a:spcBef>
              <a:buNone/>
              <a:defRPr sz="1800" b="0" i="0" u="none" strike="noStrike" cap="none">
                <a:solidFill>
                  <a:schemeClr val="lt1"/>
                </a:solidFill>
                <a:latin typeface="Century Schoolbook"/>
                <a:ea typeface="Century Schoolbook"/>
                <a:cs typeface="Century Schoolbook"/>
                <a:sym typeface="Century Schoolbook"/>
              </a:defRPr>
            </a:lvl4pPr>
            <a:lvl5pPr marL="1828800" marR="0" lvl="4" indent="0" algn="l" rtl="0">
              <a:spcBef>
                <a:spcPts val="0"/>
              </a:spcBef>
              <a:buNone/>
              <a:defRPr sz="1800" b="0" i="0" u="none" strike="noStrike" cap="none">
                <a:solidFill>
                  <a:schemeClr val="lt1"/>
                </a:solidFill>
                <a:latin typeface="Century Schoolbook"/>
                <a:ea typeface="Century Schoolbook"/>
                <a:cs typeface="Century Schoolbook"/>
                <a:sym typeface="Century Schoolbook"/>
              </a:defRPr>
            </a:lvl5pPr>
            <a:lvl6pPr marL="2286000" marR="0" lvl="5" indent="0" algn="l" rtl="0">
              <a:spcBef>
                <a:spcPts val="0"/>
              </a:spcBef>
              <a:buNone/>
              <a:defRPr sz="1800" b="0" i="0" u="none" strike="noStrike" cap="none">
                <a:solidFill>
                  <a:schemeClr val="lt1"/>
                </a:solidFill>
                <a:latin typeface="Century Schoolbook"/>
                <a:ea typeface="Century Schoolbook"/>
                <a:cs typeface="Century Schoolbook"/>
                <a:sym typeface="Century Schoolbook"/>
              </a:defRPr>
            </a:lvl6pPr>
            <a:lvl7pPr marL="2743200" marR="0" lvl="6" indent="0" algn="l" rtl="0">
              <a:spcBef>
                <a:spcPts val="0"/>
              </a:spcBef>
              <a:buNone/>
              <a:defRPr sz="1800" b="0" i="0" u="none" strike="noStrike" cap="none">
                <a:solidFill>
                  <a:schemeClr val="lt1"/>
                </a:solidFill>
                <a:latin typeface="Century Schoolbook"/>
                <a:ea typeface="Century Schoolbook"/>
                <a:cs typeface="Century Schoolbook"/>
                <a:sym typeface="Century Schoolbook"/>
              </a:defRPr>
            </a:lvl7pPr>
            <a:lvl8pPr marL="3200400" marR="0" lvl="7" indent="0" algn="l" rtl="0">
              <a:spcBef>
                <a:spcPts val="0"/>
              </a:spcBef>
              <a:buNone/>
              <a:defRPr sz="1800" b="0" i="0" u="none" strike="noStrike" cap="none">
                <a:solidFill>
                  <a:schemeClr val="lt1"/>
                </a:solidFill>
                <a:latin typeface="Century Schoolbook"/>
                <a:ea typeface="Century Schoolbook"/>
                <a:cs typeface="Century Schoolbook"/>
                <a:sym typeface="Century Schoolbook"/>
              </a:defRPr>
            </a:lvl8pPr>
            <a:lvl9pPr marL="3657600" marR="0" lvl="8" indent="0" algn="l" rtl="0">
              <a:spcBef>
                <a:spcPts val="0"/>
              </a:spcBef>
              <a:buNone/>
              <a:defRPr sz="1800" b="0" i="0" u="none" strike="noStrike" cap="none">
                <a:solidFill>
                  <a:schemeClr val="lt1"/>
                </a:solidFill>
                <a:latin typeface="Century Schoolbook"/>
                <a:ea typeface="Century Schoolbook"/>
                <a:cs typeface="Century Schoolbook"/>
                <a:sym typeface="Century Schoolbook"/>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4: 1 en vertical y 3 en horizontal">
    <p:spTree>
      <p:nvGrpSpPr>
        <p:cNvPr id="1" name="Shape 142"/>
        <p:cNvGrpSpPr/>
        <p:nvPr/>
      </p:nvGrpSpPr>
      <p:grpSpPr>
        <a:xfrm>
          <a:off x="0" y="0"/>
          <a:ext cx="0" cy="0"/>
          <a:chOff x="0" y="0"/>
          <a:chExt cx="0" cy="0"/>
        </a:xfrm>
      </p:grpSpPr>
      <p:sp>
        <p:nvSpPr>
          <p:cNvPr id="143" name="Shape 143"/>
          <p:cNvSpPr>
            <a:spLocks noGrp="1"/>
          </p:cNvSpPr>
          <p:nvPr>
            <p:ph type="pic" idx="2"/>
          </p:nvPr>
        </p:nvSpPr>
        <p:spPr>
          <a:xfrm>
            <a:off x="685800" y="257664"/>
            <a:ext cx="4617720" cy="6172199"/>
          </a:xfrm>
          <a:prstGeom prst="rect">
            <a:avLst/>
          </a:prstGeom>
          <a:noFill/>
          <a:ln w="38100" cap="sq" cmpd="sng">
            <a:solidFill>
              <a:schemeClr val="lt1"/>
            </a:solidFill>
            <a:prstDash val="solid"/>
            <a:miter/>
            <a:headEnd type="none" w="med" len="med"/>
            <a:tailEnd type="none" w="med" len="med"/>
          </a:ln>
          <a:effectLst>
            <a:outerShdw blurRad="50799" dist="50800" dir="2700000" algn="tl" rotWithShape="0">
              <a:srgbClr val="000000">
                <a:alpha val="49803"/>
              </a:srgbClr>
            </a:outerShdw>
          </a:effectLst>
        </p:spPr>
        <p:txBody>
          <a:bodyPr lIns="91425" tIns="91425" rIns="91425" bIns="91425" anchor="t" anchorCtr="0"/>
          <a:lstStyle>
            <a:lvl1pPr marL="0" marR="0" lvl="0" indent="0" algn="ctr" rtl="0">
              <a:spcBef>
                <a:spcPts val="480"/>
              </a:spcBef>
              <a:buClr>
                <a:schemeClr val="lt1"/>
              </a:buClr>
              <a:buFont typeface="Century Schoolbook"/>
              <a:buNone/>
              <a:defRPr sz="2400" b="0" i="0" u="none" strike="noStrike" cap="none">
                <a:solidFill>
                  <a:schemeClr val="lt1"/>
                </a:solidFill>
                <a:latin typeface="Century Schoolbook"/>
                <a:ea typeface="Century Schoolbook"/>
                <a:cs typeface="Century Schoolbook"/>
                <a:sym typeface="Century Schoolbook"/>
              </a:defRPr>
            </a:lvl1pPr>
            <a:lvl2pPr marL="742950" marR="0" lvl="1" indent="-133350" algn="l" rtl="0">
              <a:spcBef>
                <a:spcPts val="480"/>
              </a:spcBef>
              <a:buClr>
                <a:schemeClr val="lt1"/>
              </a:buClr>
              <a:buSzPct val="100000"/>
              <a:buFont typeface="Century Schoolbook"/>
              <a:buChar char="–"/>
              <a:defRPr sz="2400" b="0" i="0" u="none" strike="noStrike" cap="none">
                <a:solidFill>
                  <a:schemeClr val="lt1"/>
                </a:solidFill>
                <a:latin typeface="Century Schoolbook"/>
                <a:ea typeface="Century Schoolbook"/>
                <a:cs typeface="Century Schoolbook"/>
                <a:sym typeface="Century Schoolbook"/>
              </a:defRPr>
            </a:lvl2pPr>
            <a:lvl3pPr marL="1143000" marR="0" lvl="2" indent="-101600" algn="l" rtl="0">
              <a:spcBef>
                <a:spcPts val="400"/>
              </a:spcBef>
              <a:buClr>
                <a:schemeClr val="lt1"/>
              </a:buClr>
              <a:buSzPct val="100000"/>
              <a:buFont typeface="Century Schoolbook"/>
              <a:buChar char="•"/>
              <a:defRPr sz="2000" b="0" i="0" u="none" strike="noStrike" cap="none">
                <a:solidFill>
                  <a:schemeClr val="lt1"/>
                </a:solidFill>
                <a:latin typeface="Century Schoolbook"/>
                <a:ea typeface="Century Schoolbook"/>
                <a:cs typeface="Century Schoolbook"/>
                <a:sym typeface="Century Schoolbook"/>
              </a:defRPr>
            </a:lvl3pPr>
            <a:lvl4pPr marL="1600200" marR="0" lvl="3" indent="-114300" algn="l" rtl="0">
              <a:spcBef>
                <a:spcPts val="360"/>
              </a:spcBef>
              <a:buClr>
                <a:schemeClr val="lt1"/>
              </a:buClr>
              <a:buSzPct val="100000"/>
              <a:buFont typeface="Century Schoolbook"/>
              <a:buChar char="–"/>
              <a:defRPr sz="1800" b="0" i="0" u="none" strike="noStrike" cap="none">
                <a:solidFill>
                  <a:schemeClr val="lt1"/>
                </a:solidFill>
                <a:latin typeface="Century Schoolbook"/>
                <a:ea typeface="Century Schoolbook"/>
                <a:cs typeface="Century Schoolbook"/>
                <a:sym typeface="Century Schoolbook"/>
              </a:defRPr>
            </a:lvl4pPr>
            <a:lvl5pPr marL="2057400" marR="0" lvl="4" indent="-127000" algn="l" rtl="0">
              <a:spcBef>
                <a:spcPts val="320"/>
              </a:spcBef>
              <a:buClr>
                <a:schemeClr val="lt1"/>
              </a:buClr>
              <a:buSzPct val="100000"/>
              <a:buFont typeface="Century Schoolbook"/>
              <a:buChar char="»"/>
              <a:defRPr sz="1600" b="0" i="0" u="none" strike="noStrike" cap="none">
                <a:solidFill>
                  <a:schemeClr val="lt1"/>
                </a:solidFill>
                <a:latin typeface="Century Schoolbook"/>
                <a:ea typeface="Century Schoolbook"/>
                <a:cs typeface="Century Schoolbook"/>
                <a:sym typeface="Century Schoolbook"/>
              </a:defRPr>
            </a:lvl5pPr>
            <a:lvl6pPr marL="2514600" marR="0" lvl="5" indent="-101600" algn="l" rtl="0">
              <a:spcBef>
                <a:spcPts val="400"/>
              </a:spcBef>
              <a:buClr>
                <a:schemeClr val="lt1"/>
              </a:buClr>
              <a:buSzPct val="100000"/>
              <a:buFont typeface="Century Schoolbook"/>
              <a:buChar char="•"/>
              <a:defRPr sz="2000" b="0" i="0" u="none" strike="noStrike" cap="none">
                <a:solidFill>
                  <a:schemeClr val="lt1"/>
                </a:solidFill>
                <a:latin typeface="Century Schoolbook"/>
                <a:ea typeface="Century Schoolbook"/>
                <a:cs typeface="Century Schoolbook"/>
                <a:sym typeface="Century Schoolbook"/>
              </a:defRPr>
            </a:lvl6pPr>
            <a:lvl7pPr marL="2971800" marR="0" lvl="6" indent="-101600" algn="l" rtl="0">
              <a:spcBef>
                <a:spcPts val="400"/>
              </a:spcBef>
              <a:buClr>
                <a:schemeClr val="lt1"/>
              </a:buClr>
              <a:buSzPct val="100000"/>
              <a:buFont typeface="Century Schoolbook"/>
              <a:buChar char="•"/>
              <a:defRPr sz="2000" b="0" i="0" u="none" strike="noStrike" cap="none">
                <a:solidFill>
                  <a:schemeClr val="lt1"/>
                </a:solidFill>
                <a:latin typeface="Century Schoolbook"/>
                <a:ea typeface="Century Schoolbook"/>
                <a:cs typeface="Century Schoolbook"/>
                <a:sym typeface="Century Schoolbook"/>
              </a:defRPr>
            </a:lvl7pPr>
            <a:lvl8pPr marL="3429000" marR="0" lvl="7" indent="-101600" algn="l" rtl="0">
              <a:spcBef>
                <a:spcPts val="400"/>
              </a:spcBef>
              <a:buClr>
                <a:schemeClr val="lt1"/>
              </a:buClr>
              <a:buSzPct val="100000"/>
              <a:buFont typeface="Century Schoolbook"/>
              <a:buChar char="•"/>
              <a:defRPr sz="2000" b="0" i="0" u="none" strike="noStrike" cap="none">
                <a:solidFill>
                  <a:schemeClr val="lt1"/>
                </a:solidFill>
                <a:latin typeface="Century Schoolbook"/>
                <a:ea typeface="Century Schoolbook"/>
                <a:cs typeface="Century Schoolbook"/>
                <a:sym typeface="Century Schoolbook"/>
              </a:defRPr>
            </a:lvl8pPr>
            <a:lvl9pPr marL="3886200" marR="0" lvl="8" indent="-101600" algn="l" rtl="0">
              <a:spcBef>
                <a:spcPts val="400"/>
              </a:spcBef>
              <a:buClr>
                <a:schemeClr val="lt1"/>
              </a:buClr>
              <a:buSzPct val="100000"/>
              <a:buFont typeface="Century Schoolbook"/>
              <a:buChar char="•"/>
              <a:defRPr sz="2000" b="0" i="0" u="none" strike="noStrike" cap="none">
                <a:solidFill>
                  <a:schemeClr val="lt1"/>
                </a:solidFill>
                <a:latin typeface="Century Schoolbook"/>
                <a:ea typeface="Century Schoolbook"/>
                <a:cs typeface="Century Schoolbook"/>
                <a:sym typeface="Century Schoolbook"/>
              </a:defRPr>
            </a:lvl9pPr>
          </a:lstStyle>
          <a:p>
            <a:endParaRPr/>
          </a:p>
        </p:txBody>
      </p:sp>
      <p:sp>
        <p:nvSpPr>
          <p:cNvPr id="144" name="Shape 144"/>
          <p:cNvSpPr>
            <a:spLocks noGrp="1"/>
          </p:cNvSpPr>
          <p:nvPr>
            <p:ph type="pic" idx="3"/>
          </p:nvPr>
        </p:nvSpPr>
        <p:spPr>
          <a:xfrm>
            <a:off x="5788848" y="257664"/>
            <a:ext cx="2438401" cy="1828800"/>
          </a:xfrm>
          <a:prstGeom prst="rect">
            <a:avLst/>
          </a:prstGeom>
          <a:noFill/>
          <a:ln w="38100" cap="sq" cmpd="sng">
            <a:solidFill>
              <a:schemeClr val="lt1"/>
            </a:solidFill>
            <a:prstDash val="solid"/>
            <a:miter/>
            <a:headEnd type="none" w="med" len="med"/>
            <a:tailEnd type="none" w="med" len="med"/>
          </a:ln>
          <a:effectLst>
            <a:outerShdw blurRad="50799" dist="50800" dir="2700000" algn="tl" rotWithShape="0">
              <a:srgbClr val="000000">
                <a:alpha val="49803"/>
              </a:srgbClr>
            </a:outerShdw>
          </a:effectLst>
        </p:spPr>
        <p:txBody>
          <a:bodyPr lIns="91425" tIns="91425" rIns="91425" bIns="91425" anchor="t" anchorCtr="0"/>
          <a:lstStyle>
            <a:lvl1pPr marL="0" marR="0" lvl="0" indent="0" algn="ctr" rtl="0">
              <a:spcBef>
                <a:spcPts val="480"/>
              </a:spcBef>
              <a:buClr>
                <a:schemeClr val="lt1"/>
              </a:buClr>
              <a:buFont typeface="Century Schoolbook"/>
              <a:buNone/>
              <a:defRPr sz="2400" b="0" i="0" u="none" strike="noStrike" cap="none">
                <a:solidFill>
                  <a:schemeClr val="lt1"/>
                </a:solidFill>
                <a:latin typeface="Century Schoolbook"/>
                <a:ea typeface="Century Schoolbook"/>
                <a:cs typeface="Century Schoolbook"/>
                <a:sym typeface="Century Schoolbook"/>
              </a:defRPr>
            </a:lvl1pPr>
            <a:lvl2pPr marL="742950" marR="0" lvl="1" indent="-133350" algn="l" rtl="0">
              <a:spcBef>
                <a:spcPts val="480"/>
              </a:spcBef>
              <a:buClr>
                <a:schemeClr val="lt1"/>
              </a:buClr>
              <a:buSzPct val="100000"/>
              <a:buFont typeface="Century Schoolbook"/>
              <a:buChar char="–"/>
              <a:defRPr sz="2400" b="0" i="0" u="none" strike="noStrike" cap="none">
                <a:solidFill>
                  <a:schemeClr val="lt1"/>
                </a:solidFill>
                <a:latin typeface="Century Schoolbook"/>
                <a:ea typeface="Century Schoolbook"/>
                <a:cs typeface="Century Schoolbook"/>
                <a:sym typeface="Century Schoolbook"/>
              </a:defRPr>
            </a:lvl2pPr>
            <a:lvl3pPr marL="1143000" marR="0" lvl="2" indent="-101600" algn="l" rtl="0">
              <a:spcBef>
                <a:spcPts val="400"/>
              </a:spcBef>
              <a:buClr>
                <a:schemeClr val="lt1"/>
              </a:buClr>
              <a:buSzPct val="100000"/>
              <a:buFont typeface="Century Schoolbook"/>
              <a:buChar char="•"/>
              <a:defRPr sz="2000" b="0" i="0" u="none" strike="noStrike" cap="none">
                <a:solidFill>
                  <a:schemeClr val="lt1"/>
                </a:solidFill>
                <a:latin typeface="Century Schoolbook"/>
                <a:ea typeface="Century Schoolbook"/>
                <a:cs typeface="Century Schoolbook"/>
                <a:sym typeface="Century Schoolbook"/>
              </a:defRPr>
            </a:lvl3pPr>
            <a:lvl4pPr marL="1600200" marR="0" lvl="3" indent="-114300" algn="l" rtl="0">
              <a:spcBef>
                <a:spcPts val="360"/>
              </a:spcBef>
              <a:buClr>
                <a:schemeClr val="lt1"/>
              </a:buClr>
              <a:buSzPct val="100000"/>
              <a:buFont typeface="Century Schoolbook"/>
              <a:buChar char="–"/>
              <a:defRPr sz="1800" b="0" i="0" u="none" strike="noStrike" cap="none">
                <a:solidFill>
                  <a:schemeClr val="lt1"/>
                </a:solidFill>
                <a:latin typeface="Century Schoolbook"/>
                <a:ea typeface="Century Schoolbook"/>
                <a:cs typeface="Century Schoolbook"/>
                <a:sym typeface="Century Schoolbook"/>
              </a:defRPr>
            </a:lvl4pPr>
            <a:lvl5pPr marL="2057400" marR="0" lvl="4" indent="-127000" algn="l" rtl="0">
              <a:spcBef>
                <a:spcPts val="320"/>
              </a:spcBef>
              <a:buClr>
                <a:schemeClr val="lt1"/>
              </a:buClr>
              <a:buSzPct val="100000"/>
              <a:buFont typeface="Century Schoolbook"/>
              <a:buChar char="»"/>
              <a:defRPr sz="1600" b="0" i="0" u="none" strike="noStrike" cap="none">
                <a:solidFill>
                  <a:schemeClr val="lt1"/>
                </a:solidFill>
                <a:latin typeface="Century Schoolbook"/>
                <a:ea typeface="Century Schoolbook"/>
                <a:cs typeface="Century Schoolbook"/>
                <a:sym typeface="Century Schoolbook"/>
              </a:defRPr>
            </a:lvl5pPr>
            <a:lvl6pPr marL="2514600" marR="0" lvl="5" indent="-101600" algn="l" rtl="0">
              <a:spcBef>
                <a:spcPts val="400"/>
              </a:spcBef>
              <a:buClr>
                <a:schemeClr val="lt1"/>
              </a:buClr>
              <a:buSzPct val="100000"/>
              <a:buFont typeface="Century Schoolbook"/>
              <a:buChar char="•"/>
              <a:defRPr sz="2000" b="0" i="0" u="none" strike="noStrike" cap="none">
                <a:solidFill>
                  <a:schemeClr val="lt1"/>
                </a:solidFill>
                <a:latin typeface="Century Schoolbook"/>
                <a:ea typeface="Century Schoolbook"/>
                <a:cs typeface="Century Schoolbook"/>
                <a:sym typeface="Century Schoolbook"/>
              </a:defRPr>
            </a:lvl6pPr>
            <a:lvl7pPr marL="2971800" marR="0" lvl="6" indent="-101600" algn="l" rtl="0">
              <a:spcBef>
                <a:spcPts val="400"/>
              </a:spcBef>
              <a:buClr>
                <a:schemeClr val="lt1"/>
              </a:buClr>
              <a:buSzPct val="100000"/>
              <a:buFont typeface="Century Schoolbook"/>
              <a:buChar char="•"/>
              <a:defRPr sz="2000" b="0" i="0" u="none" strike="noStrike" cap="none">
                <a:solidFill>
                  <a:schemeClr val="lt1"/>
                </a:solidFill>
                <a:latin typeface="Century Schoolbook"/>
                <a:ea typeface="Century Schoolbook"/>
                <a:cs typeface="Century Schoolbook"/>
                <a:sym typeface="Century Schoolbook"/>
              </a:defRPr>
            </a:lvl7pPr>
            <a:lvl8pPr marL="3429000" marR="0" lvl="7" indent="-101600" algn="l" rtl="0">
              <a:spcBef>
                <a:spcPts val="400"/>
              </a:spcBef>
              <a:buClr>
                <a:schemeClr val="lt1"/>
              </a:buClr>
              <a:buSzPct val="100000"/>
              <a:buFont typeface="Century Schoolbook"/>
              <a:buChar char="•"/>
              <a:defRPr sz="2000" b="0" i="0" u="none" strike="noStrike" cap="none">
                <a:solidFill>
                  <a:schemeClr val="lt1"/>
                </a:solidFill>
                <a:latin typeface="Century Schoolbook"/>
                <a:ea typeface="Century Schoolbook"/>
                <a:cs typeface="Century Schoolbook"/>
                <a:sym typeface="Century Schoolbook"/>
              </a:defRPr>
            </a:lvl8pPr>
            <a:lvl9pPr marL="3886200" marR="0" lvl="8" indent="-101600" algn="l" rtl="0">
              <a:spcBef>
                <a:spcPts val="400"/>
              </a:spcBef>
              <a:buClr>
                <a:schemeClr val="lt1"/>
              </a:buClr>
              <a:buSzPct val="100000"/>
              <a:buFont typeface="Century Schoolbook"/>
              <a:buChar char="•"/>
              <a:defRPr sz="2000" b="0" i="0" u="none" strike="noStrike" cap="none">
                <a:solidFill>
                  <a:schemeClr val="lt1"/>
                </a:solidFill>
                <a:latin typeface="Century Schoolbook"/>
                <a:ea typeface="Century Schoolbook"/>
                <a:cs typeface="Century Schoolbook"/>
                <a:sym typeface="Century Schoolbook"/>
              </a:defRPr>
            </a:lvl9pPr>
          </a:lstStyle>
          <a:p>
            <a:endParaRPr/>
          </a:p>
        </p:txBody>
      </p:sp>
      <p:sp>
        <p:nvSpPr>
          <p:cNvPr id="145" name="Shape 145"/>
          <p:cNvSpPr>
            <a:spLocks noGrp="1"/>
          </p:cNvSpPr>
          <p:nvPr>
            <p:ph type="pic" idx="4"/>
          </p:nvPr>
        </p:nvSpPr>
        <p:spPr>
          <a:xfrm>
            <a:off x="5788848" y="2432657"/>
            <a:ext cx="2438401" cy="1828800"/>
          </a:xfrm>
          <a:prstGeom prst="rect">
            <a:avLst/>
          </a:prstGeom>
          <a:noFill/>
          <a:ln w="38100" cap="sq" cmpd="sng">
            <a:solidFill>
              <a:schemeClr val="lt1"/>
            </a:solidFill>
            <a:prstDash val="solid"/>
            <a:miter/>
            <a:headEnd type="none" w="med" len="med"/>
            <a:tailEnd type="none" w="med" len="med"/>
          </a:ln>
          <a:effectLst>
            <a:outerShdw blurRad="50799" dist="50800" dir="2700000" algn="tl" rotWithShape="0">
              <a:srgbClr val="000000">
                <a:alpha val="49803"/>
              </a:srgbClr>
            </a:outerShdw>
          </a:effectLst>
        </p:spPr>
        <p:txBody>
          <a:bodyPr lIns="91425" tIns="91425" rIns="91425" bIns="91425" anchor="t" anchorCtr="0"/>
          <a:lstStyle>
            <a:lvl1pPr marL="0" marR="0" lvl="0" indent="0" algn="ctr" rtl="0">
              <a:spcBef>
                <a:spcPts val="480"/>
              </a:spcBef>
              <a:buClr>
                <a:schemeClr val="lt1"/>
              </a:buClr>
              <a:buFont typeface="Century Schoolbook"/>
              <a:buNone/>
              <a:defRPr sz="2400" b="0" i="0" u="none" strike="noStrike" cap="none">
                <a:solidFill>
                  <a:schemeClr val="lt1"/>
                </a:solidFill>
                <a:latin typeface="Century Schoolbook"/>
                <a:ea typeface="Century Schoolbook"/>
                <a:cs typeface="Century Schoolbook"/>
                <a:sym typeface="Century Schoolbook"/>
              </a:defRPr>
            </a:lvl1pPr>
            <a:lvl2pPr marL="742950" marR="0" lvl="1" indent="-133350" algn="l" rtl="0">
              <a:spcBef>
                <a:spcPts val="480"/>
              </a:spcBef>
              <a:buClr>
                <a:schemeClr val="lt1"/>
              </a:buClr>
              <a:buSzPct val="100000"/>
              <a:buFont typeface="Century Schoolbook"/>
              <a:buChar char="–"/>
              <a:defRPr sz="2400" b="0" i="0" u="none" strike="noStrike" cap="none">
                <a:solidFill>
                  <a:schemeClr val="lt1"/>
                </a:solidFill>
                <a:latin typeface="Century Schoolbook"/>
                <a:ea typeface="Century Schoolbook"/>
                <a:cs typeface="Century Schoolbook"/>
                <a:sym typeface="Century Schoolbook"/>
              </a:defRPr>
            </a:lvl2pPr>
            <a:lvl3pPr marL="1143000" marR="0" lvl="2" indent="-101600" algn="l" rtl="0">
              <a:spcBef>
                <a:spcPts val="400"/>
              </a:spcBef>
              <a:buClr>
                <a:schemeClr val="lt1"/>
              </a:buClr>
              <a:buSzPct val="100000"/>
              <a:buFont typeface="Century Schoolbook"/>
              <a:buChar char="•"/>
              <a:defRPr sz="2000" b="0" i="0" u="none" strike="noStrike" cap="none">
                <a:solidFill>
                  <a:schemeClr val="lt1"/>
                </a:solidFill>
                <a:latin typeface="Century Schoolbook"/>
                <a:ea typeface="Century Schoolbook"/>
                <a:cs typeface="Century Schoolbook"/>
                <a:sym typeface="Century Schoolbook"/>
              </a:defRPr>
            </a:lvl3pPr>
            <a:lvl4pPr marL="1600200" marR="0" lvl="3" indent="-114300" algn="l" rtl="0">
              <a:spcBef>
                <a:spcPts val="360"/>
              </a:spcBef>
              <a:buClr>
                <a:schemeClr val="lt1"/>
              </a:buClr>
              <a:buSzPct val="100000"/>
              <a:buFont typeface="Century Schoolbook"/>
              <a:buChar char="–"/>
              <a:defRPr sz="1800" b="0" i="0" u="none" strike="noStrike" cap="none">
                <a:solidFill>
                  <a:schemeClr val="lt1"/>
                </a:solidFill>
                <a:latin typeface="Century Schoolbook"/>
                <a:ea typeface="Century Schoolbook"/>
                <a:cs typeface="Century Schoolbook"/>
                <a:sym typeface="Century Schoolbook"/>
              </a:defRPr>
            </a:lvl4pPr>
            <a:lvl5pPr marL="2057400" marR="0" lvl="4" indent="-127000" algn="l" rtl="0">
              <a:spcBef>
                <a:spcPts val="320"/>
              </a:spcBef>
              <a:buClr>
                <a:schemeClr val="lt1"/>
              </a:buClr>
              <a:buSzPct val="100000"/>
              <a:buFont typeface="Century Schoolbook"/>
              <a:buChar char="»"/>
              <a:defRPr sz="1600" b="0" i="0" u="none" strike="noStrike" cap="none">
                <a:solidFill>
                  <a:schemeClr val="lt1"/>
                </a:solidFill>
                <a:latin typeface="Century Schoolbook"/>
                <a:ea typeface="Century Schoolbook"/>
                <a:cs typeface="Century Schoolbook"/>
                <a:sym typeface="Century Schoolbook"/>
              </a:defRPr>
            </a:lvl5pPr>
            <a:lvl6pPr marL="2514600" marR="0" lvl="5" indent="-101600" algn="l" rtl="0">
              <a:spcBef>
                <a:spcPts val="400"/>
              </a:spcBef>
              <a:buClr>
                <a:schemeClr val="lt1"/>
              </a:buClr>
              <a:buSzPct val="100000"/>
              <a:buFont typeface="Century Schoolbook"/>
              <a:buChar char="•"/>
              <a:defRPr sz="2000" b="0" i="0" u="none" strike="noStrike" cap="none">
                <a:solidFill>
                  <a:schemeClr val="lt1"/>
                </a:solidFill>
                <a:latin typeface="Century Schoolbook"/>
                <a:ea typeface="Century Schoolbook"/>
                <a:cs typeface="Century Schoolbook"/>
                <a:sym typeface="Century Schoolbook"/>
              </a:defRPr>
            </a:lvl6pPr>
            <a:lvl7pPr marL="2971800" marR="0" lvl="6" indent="-101600" algn="l" rtl="0">
              <a:spcBef>
                <a:spcPts val="400"/>
              </a:spcBef>
              <a:buClr>
                <a:schemeClr val="lt1"/>
              </a:buClr>
              <a:buSzPct val="100000"/>
              <a:buFont typeface="Century Schoolbook"/>
              <a:buChar char="•"/>
              <a:defRPr sz="2000" b="0" i="0" u="none" strike="noStrike" cap="none">
                <a:solidFill>
                  <a:schemeClr val="lt1"/>
                </a:solidFill>
                <a:latin typeface="Century Schoolbook"/>
                <a:ea typeface="Century Schoolbook"/>
                <a:cs typeface="Century Schoolbook"/>
                <a:sym typeface="Century Schoolbook"/>
              </a:defRPr>
            </a:lvl7pPr>
            <a:lvl8pPr marL="3429000" marR="0" lvl="7" indent="-101600" algn="l" rtl="0">
              <a:spcBef>
                <a:spcPts val="400"/>
              </a:spcBef>
              <a:buClr>
                <a:schemeClr val="lt1"/>
              </a:buClr>
              <a:buSzPct val="100000"/>
              <a:buFont typeface="Century Schoolbook"/>
              <a:buChar char="•"/>
              <a:defRPr sz="2000" b="0" i="0" u="none" strike="noStrike" cap="none">
                <a:solidFill>
                  <a:schemeClr val="lt1"/>
                </a:solidFill>
                <a:latin typeface="Century Schoolbook"/>
                <a:ea typeface="Century Schoolbook"/>
                <a:cs typeface="Century Schoolbook"/>
                <a:sym typeface="Century Schoolbook"/>
              </a:defRPr>
            </a:lvl8pPr>
            <a:lvl9pPr marL="3886200" marR="0" lvl="8" indent="-101600" algn="l" rtl="0">
              <a:spcBef>
                <a:spcPts val="400"/>
              </a:spcBef>
              <a:buClr>
                <a:schemeClr val="lt1"/>
              </a:buClr>
              <a:buSzPct val="100000"/>
              <a:buFont typeface="Century Schoolbook"/>
              <a:buChar char="•"/>
              <a:defRPr sz="2000" b="0" i="0" u="none" strike="noStrike" cap="none">
                <a:solidFill>
                  <a:schemeClr val="lt1"/>
                </a:solidFill>
                <a:latin typeface="Century Schoolbook"/>
                <a:ea typeface="Century Schoolbook"/>
                <a:cs typeface="Century Schoolbook"/>
                <a:sym typeface="Century Schoolbook"/>
              </a:defRPr>
            </a:lvl9pPr>
          </a:lstStyle>
          <a:p>
            <a:endParaRPr/>
          </a:p>
        </p:txBody>
      </p:sp>
      <p:sp>
        <p:nvSpPr>
          <p:cNvPr id="146" name="Shape 146"/>
          <p:cNvSpPr>
            <a:spLocks noGrp="1"/>
          </p:cNvSpPr>
          <p:nvPr>
            <p:ph type="pic" idx="5"/>
          </p:nvPr>
        </p:nvSpPr>
        <p:spPr>
          <a:xfrm>
            <a:off x="5788848" y="4607648"/>
            <a:ext cx="2438401" cy="1828800"/>
          </a:xfrm>
          <a:prstGeom prst="rect">
            <a:avLst/>
          </a:prstGeom>
          <a:noFill/>
          <a:ln w="38100" cap="sq" cmpd="sng">
            <a:solidFill>
              <a:schemeClr val="lt1"/>
            </a:solidFill>
            <a:prstDash val="solid"/>
            <a:miter/>
            <a:headEnd type="none" w="med" len="med"/>
            <a:tailEnd type="none" w="med" len="med"/>
          </a:ln>
          <a:effectLst>
            <a:outerShdw blurRad="50799" dist="50800" dir="2700000" algn="tl" rotWithShape="0">
              <a:srgbClr val="000000">
                <a:alpha val="49803"/>
              </a:srgbClr>
            </a:outerShdw>
          </a:effectLst>
        </p:spPr>
        <p:txBody>
          <a:bodyPr lIns="91425" tIns="91425" rIns="91425" bIns="91425" anchor="t" anchorCtr="0"/>
          <a:lstStyle>
            <a:lvl1pPr marL="0" marR="0" lvl="0" indent="0" algn="ctr" rtl="0">
              <a:spcBef>
                <a:spcPts val="480"/>
              </a:spcBef>
              <a:buClr>
                <a:schemeClr val="lt1"/>
              </a:buClr>
              <a:buFont typeface="Century Schoolbook"/>
              <a:buNone/>
              <a:defRPr sz="2400" b="0" i="0" u="none" strike="noStrike" cap="none">
                <a:solidFill>
                  <a:schemeClr val="lt1"/>
                </a:solidFill>
                <a:latin typeface="Century Schoolbook"/>
                <a:ea typeface="Century Schoolbook"/>
                <a:cs typeface="Century Schoolbook"/>
                <a:sym typeface="Century Schoolbook"/>
              </a:defRPr>
            </a:lvl1pPr>
            <a:lvl2pPr marL="742950" marR="0" lvl="1" indent="-133350" algn="l" rtl="0">
              <a:spcBef>
                <a:spcPts val="480"/>
              </a:spcBef>
              <a:buClr>
                <a:schemeClr val="lt1"/>
              </a:buClr>
              <a:buSzPct val="100000"/>
              <a:buFont typeface="Century Schoolbook"/>
              <a:buChar char="–"/>
              <a:defRPr sz="2400" b="0" i="0" u="none" strike="noStrike" cap="none">
                <a:solidFill>
                  <a:schemeClr val="lt1"/>
                </a:solidFill>
                <a:latin typeface="Century Schoolbook"/>
                <a:ea typeface="Century Schoolbook"/>
                <a:cs typeface="Century Schoolbook"/>
                <a:sym typeface="Century Schoolbook"/>
              </a:defRPr>
            </a:lvl2pPr>
            <a:lvl3pPr marL="1143000" marR="0" lvl="2" indent="-101600" algn="l" rtl="0">
              <a:spcBef>
                <a:spcPts val="400"/>
              </a:spcBef>
              <a:buClr>
                <a:schemeClr val="lt1"/>
              </a:buClr>
              <a:buSzPct val="100000"/>
              <a:buFont typeface="Century Schoolbook"/>
              <a:buChar char="•"/>
              <a:defRPr sz="2000" b="0" i="0" u="none" strike="noStrike" cap="none">
                <a:solidFill>
                  <a:schemeClr val="lt1"/>
                </a:solidFill>
                <a:latin typeface="Century Schoolbook"/>
                <a:ea typeface="Century Schoolbook"/>
                <a:cs typeface="Century Schoolbook"/>
                <a:sym typeface="Century Schoolbook"/>
              </a:defRPr>
            </a:lvl3pPr>
            <a:lvl4pPr marL="1600200" marR="0" lvl="3" indent="-114300" algn="l" rtl="0">
              <a:spcBef>
                <a:spcPts val="360"/>
              </a:spcBef>
              <a:buClr>
                <a:schemeClr val="lt1"/>
              </a:buClr>
              <a:buSzPct val="100000"/>
              <a:buFont typeface="Century Schoolbook"/>
              <a:buChar char="–"/>
              <a:defRPr sz="1800" b="0" i="0" u="none" strike="noStrike" cap="none">
                <a:solidFill>
                  <a:schemeClr val="lt1"/>
                </a:solidFill>
                <a:latin typeface="Century Schoolbook"/>
                <a:ea typeface="Century Schoolbook"/>
                <a:cs typeface="Century Schoolbook"/>
                <a:sym typeface="Century Schoolbook"/>
              </a:defRPr>
            </a:lvl4pPr>
            <a:lvl5pPr marL="2057400" marR="0" lvl="4" indent="-127000" algn="l" rtl="0">
              <a:spcBef>
                <a:spcPts val="320"/>
              </a:spcBef>
              <a:buClr>
                <a:schemeClr val="lt1"/>
              </a:buClr>
              <a:buSzPct val="100000"/>
              <a:buFont typeface="Century Schoolbook"/>
              <a:buChar char="»"/>
              <a:defRPr sz="1600" b="0" i="0" u="none" strike="noStrike" cap="none">
                <a:solidFill>
                  <a:schemeClr val="lt1"/>
                </a:solidFill>
                <a:latin typeface="Century Schoolbook"/>
                <a:ea typeface="Century Schoolbook"/>
                <a:cs typeface="Century Schoolbook"/>
                <a:sym typeface="Century Schoolbook"/>
              </a:defRPr>
            </a:lvl5pPr>
            <a:lvl6pPr marL="2514600" marR="0" lvl="5" indent="-101600" algn="l" rtl="0">
              <a:spcBef>
                <a:spcPts val="400"/>
              </a:spcBef>
              <a:buClr>
                <a:schemeClr val="lt1"/>
              </a:buClr>
              <a:buSzPct val="100000"/>
              <a:buFont typeface="Century Schoolbook"/>
              <a:buChar char="•"/>
              <a:defRPr sz="2000" b="0" i="0" u="none" strike="noStrike" cap="none">
                <a:solidFill>
                  <a:schemeClr val="lt1"/>
                </a:solidFill>
                <a:latin typeface="Century Schoolbook"/>
                <a:ea typeface="Century Schoolbook"/>
                <a:cs typeface="Century Schoolbook"/>
                <a:sym typeface="Century Schoolbook"/>
              </a:defRPr>
            </a:lvl6pPr>
            <a:lvl7pPr marL="2971800" marR="0" lvl="6" indent="-101600" algn="l" rtl="0">
              <a:spcBef>
                <a:spcPts val="400"/>
              </a:spcBef>
              <a:buClr>
                <a:schemeClr val="lt1"/>
              </a:buClr>
              <a:buSzPct val="100000"/>
              <a:buFont typeface="Century Schoolbook"/>
              <a:buChar char="•"/>
              <a:defRPr sz="2000" b="0" i="0" u="none" strike="noStrike" cap="none">
                <a:solidFill>
                  <a:schemeClr val="lt1"/>
                </a:solidFill>
                <a:latin typeface="Century Schoolbook"/>
                <a:ea typeface="Century Schoolbook"/>
                <a:cs typeface="Century Schoolbook"/>
                <a:sym typeface="Century Schoolbook"/>
              </a:defRPr>
            </a:lvl7pPr>
            <a:lvl8pPr marL="3429000" marR="0" lvl="7" indent="-101600" algn="l" rtl="0">
              <a:spcBef>
                <a:spcPts val="400"/>
              </a:spcBef>
              <a:buClr>
                <a:schemeClr val="lt1"/>
              </a:buClr>
              <a:buSzPct val="100000"/>
              <a:buFont typeface="Century Schoolbook"/>
              <a:buChar char="•"/>
              <a:defRPr sz="2000" b="0" i="0" u="none" strike="noStrike" cap="none">
                <a:solidFill>
                  <a:schemeClr val="lt1"/>
                </a:solidFill>
                <a:latin typeface="Century Schoolbook"/>
                <a:ea typeface="Century Schoolbook"/>
                <a:cs typeface="Century Schoolbook"/>
                <a:sym typeface="Century Schoolbook"/>
              </a:defRPr>
            </a:lvl8pPr>
            <a:lvl9pPr marL="3886200" marR="0" lvl="8" indent="-101600" algn="l" rtl="0">
              <a:spcBef>
                <a:spcPts val="400"/>
              </a:spcBef>
              <a:buClr>
                <a:schemeClr val="lt1"/>
              </a:buClr>
              <a:buSzPct val="100000"/>
              <a:buFont typeface="Century Schoolbook"/>
              <a:buChar char="•"/>
              <a:defRPr sz="2000" b="0" i="0" u="none" strike="noStrike" cap="none">
                <a:solidFill>
                  <a:schemeClr val="lt1"/>
                </a:solidFill>
                <a:latin typeface="Century Schoolbook"/>
                <a:ea typeface="Century Schoolbook"/>
                <a:cs typeface="Century Schoolbook"/>
                <a:sym typeface="Century Schoolbook"/>
              </a:defRPr>
            </a:lvl9pPr>
          </a:lstStyle>
          <a:p>
            <a:endParaRPr/>
          </a:p>
        </p:txBody>
      </p:sp>
      <p:sp>
        <p:nvSpPr>
          <p:cNvPr id="147" name="Shape 147"/>
          <p:cNvSpPr txBox="1">
            <a:spLocks noGrp="1"/>
          </p:cNvSpPr>
          <p:nvPr>
            <p:ph type="dt" idx="10"/>
          </p:nvPr>
        </p:nvSpPr>
        <p:spPr>
          <a:xfrm>
            <a:off x="66675" y="6559360"/>
            <a:ext cx="2438399" cy="244474"/>
          </a:xfrm>
          <a:prstGeom prst="rect">
            <a:avLst/>
          </a:prstGeom>
          <a:noFill/>
          <a:ln>
            <a:noFill/>
          </a:ln>
        </p:spPr>
        <p:txBody>
          <a:bodyPr lIns="91425" tIns="91425" rIns="91425" bIns="91425" anchor="b" anchorCtr="0"/>
          <a:lstStyle>
            <a:lvl1pPr marL="0" marR="0" lvl="0" indent="0" algn="l" rtl="0">
              <a:spcBef>
                <a:spcPts val="0"/>
              </a:spcBef>
              <a:buNone/>
              <a:defRPr sz="1200">
                <a:solidFill>
                  <a:schemeClr val="lt2"/>
                </a:solidFill>
                <a:latin typeface="Century Schoolbook"/>
                <a:ea typeface="Century Schoolbook"/>
                <a:cs typeface="Century Schoolbook"/>
                <a:sym typeface="Century Schoolbook"/>
              </a:defRPr>
            </a:lvl1pPr>
            <a:lvl2pPr marL="457200" marR="0" lvl="1" indent="0" algn="l" rtl="0">
              <a:spcBef>
                <a:spcPts val="0"/>
              </a:spcBef>
              <a:buNone/>
              <a:defRPr sz="1800" b="0" i="0" u="none" strike="noStrike" cap="none">
                <a:solidFill>
                  <a:schemeClr val="lt1"/>
                </a:solidFill>
                <a:latin typeface="Century Schoolbook"/>
                <a:ea typeface="Century Schoolbook"/>
                <a:cs typeface="Century Schoolbook"/>
                <a:sym typeface="Century Schoolbook"/>
              </a:defRPr>
            </a:lvl2pPr>
            <a:lvl3pPr marL="914400" marR="0" lvl="2" indent="0" algn="l" rtl="0">
              <a:spcBef>
                <a:spcPts val="0"/>
              </a:spcBef>
              <a:buNone/>
              <a:defRPr sz="1800" b="0" i="0" u="none" strike="noStrike" cap="none">
                <a:solidFill>
                  <a:schemeClr val="lt1"/>
                </a:solidFill>
                <a:latin typeface="Century Schoolbook"/>
                <a:ea typeface="Century Schoolbook"/>
                <a:cs typeface="Century Schoolbook"/>
                <a:sym typeface="Century Schoolbook"/>
              </a:defRPr>
            </a:lvl3pPr>
            <a:lvl4pPr marL="1371600" marR="0" lvl="3" indent="0" algn="l" rtl="0">
              <a:spcBef>
                <a:spcPts val="0"/>
              </a:spcBef>
              <a:buNone/>
              <a:defRPr sz="1800" b="0" i="0" u="none" strike="noStrike" cap="none">
                <a:solidFill>
                  <a:schemeClr val="lt1"/>
                </a:solidFill>
                <a:latin typeface="Century Schoolbook"/>
                <a:ea typeface="Century Schoolbook"/>
                <a:cs typeface="Century Schoolbook"/>
                <a:sym typeface="Century Schoolbook"/>
              </a:defRPr>
            </a:lvl4pPr>
            <a:lvl5pPr marL="1828800" marR="0" lvl="4" indent="0" algn="l" rtl="0">
              <a:spcBef>
                <a:spcPts val="0"/>
              </a:spcBef>
              <a:buNone/>
              <a:defRPr sz="1800" b="0" i="0" u="none" strike="noStrike" cap="none">
                <a:solidFill>
                  <a:schemeClr val="lt1"/>
                </a:solidFill>
                <a:latin typeface="Century Schoolbook"/>
                <a:ea typeface="Century Schoolbook"/>
                <a:cs typeface="Century Schoolbook"/>
                <a:sym typeface="Century Schoolbook"/>
              </a:defRPr>
            </a:lvl5pPr>
            <a:lvl6pPr marL="2286000" marR="0" lvl="5" indent="0" algn="l" rtl="0">
              <a:spcBef>
                <a:spcPts val="0"/>
              </a:spcBef>
              <a:buNone/>
              <a:defRPr sz="1800" b="0" i="0" u="none" strike="noStrike" cap="none">
                <a:solidFill>
                  <a:schemeClr val="lt1"/>
                </a:solidFill>
                <a:latin typeface="Century Schoolbook"/>
                <a:ea typeface="Century Schoolbook"/>
                <a:cs typeface="Century Schoolbook"/>
                <a:sym typeface="Century Schoolbook"/>
              </a:defRPr>
            </a:lvl6pPr>
            <a:lvl7pPr marL="2743200" marR="0" lvl="6" indent="0" algn="l" rtl="0">
              <a:spcBef>
                <a:spcPts val="0"/>
              </a:spcBef>
              <a:buNone/>
              <a:defRPr sz="1800" b="0" i="0" u="none" strike="noStrike" cap="none">
                <a:solidFill>
                  <a:schemeClr val="lt1"/>
                </a:solidFill>
                <a:latin typeface="Century Schoolbook"/>
                <a:ea typeface="Century Schoolbook"/>
                <a:cs typeface="Century Schoolbook"/>
                <a:sym typeface="Century Schoolbook"/>
              </a:defRPr>
            </a:lvl7pPr>
            <a:lvl8pPr marL="3200400" marR="0" lvl="7" indent="0" algn="l" rtl="0">
              <a:spcBef>
                <a:spcPts val="0"/>
              </a:spcBef>
              <a:buNone/>
              <a:defRPr sz="1800" b="0" i="0" u="none" strike="noStrike" cap="none">
                <a:solidFill>
                  <a:schemeClr val="lt1"/>
                </a:solidFill>
                <a:latin typeface="Century Schoolbook"/>
                <a:ea typeface="Century Schoolbook"/>
                <a:cs typeface="Century Schoolbook"/>
                <a:sym typeface="Century Schoolbook"/>
              </a:defRPr>
            </a:lvl8pPr>
            <a:lvl9pPr marL="3657600" marR="0" lvl="8" indent="0" algn="l" rtl="0">
              <a:spcBef>
                <a:spcPts val="0"/>
              </a:spcBef>
              <a:buNone/>
              <a:defRPr sz="1800" b="0" i="0" u="none" strike="noStrike" cap="none">
                <a:solidFill>
                  <a:schemeClr val="lt1"/>
                </a:solidFill>
                <a:latin typeface="Century Schoolbook"/>
                <a:ea typeface="Century Schoolbook"/>
                <a:cs typeface="Century Schoolbook"/>
                <a:sym typeface="Century Schoolbook"/>
              </a:defRPr>
            </a:lvl9pPr>
          </a:lstStyle>
          <a:p>
            <a:endParaRPr/>
          </a:p>
        </p:txBody>
      </p:sp>
      <p:sp>
        <p:nvSpPr>
          <p:cNvPr id="148" name="Shape 148"/>
          <p:cNvSpPr txBox="1">
            <a:spLocks noGrp="1"/>
          </p:cNvSpPr>
          <p:nvPr>
            <p:ph type="sldNum" idx="12"/>
          </p:nvPr>
        </p:nvSpPr>
        <p:spPr>
          <a:xfrm>
            <a:off x="8172450" y="6559360"/>
            <a:ext cx="914400" cy="244474"/>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fld id="{00000000-1234-1234-1234-123412341234}" type="slidenum">
              <a:rPr lang="es-ES" sz="1200">
                <a:solidFill>
                  <a:schemeClr val="lt2"/>
                </a:solidFill>
                <a:latin typeface="Century Schoolbook"/>
                <a:ea typeface="Century Schoolbook"/>
                <a:cs typeface="Century Schoolbook"/>
                <a:sym typeface="Century Schoolbook"/>
              </a:rPr>
              <a:t>‹#›</a:t>
            </a:fld>
            <a:endParaRPr lang="es-ES" sz="1200">
              <a:solidFill>
                <a:schemeClr val="lt2"/>
              </a:solidFill>
              <a:latin typeface="Century Schoolbook"/>
              <a:ea typeface="Century Schoolbook"/>
              <a:cs typeface="Century Schoolbook"/>
              <a:sym typeface="Century Schoolbook"/>
            </a:endParaRPr>
          </a:p>
        </p:txBody>
      </p:sp>
      <p:sp>
        <p:nvSpPr>
          <p:cNvPr id="149" name="Shape 149"/>
          <p:cNvSpPr txBox="1">
            <a:spLocks noGrp="1"/>
          </p:cNvSpPr>
          <p:nvPr>
            <p:ph type="ftr" idx="11"/>
          </p:nvPr>
        </p:nvSpPr>
        <p:spPr>
          <a:xfrm>
            <a:off x="2995652" y="6558153"/>
            <a:ext cx="4648199" cy="246887"/>
          </a:xfrm>
          <a:prstGeom prst="rect">
            <a:avLst/>
          </a:prstGeom>
          <a:noFill/>
          <a:ln>
            <a:noFill/>
          </a:ln>
        </p:spPr>
        <p:txBody>
          <a:bodyPr lIns="91425" tIns="91425" rIns="91425" bIns="91425" anchor="b" anchorCtr="0"/>
          <a:lstStyle>
            <a:lvl1pPr marL="0" marR="0" lvl="0" indent="0" algn="ctr" rtl="0">
              <a:spcBef>
                <a:spcPts val="0"/>
              </a:spcBef>
              <a:buNone/>
              <a:defRPr sz="1200">
                <a:solidFill>
                  <a:schemeClr val="lt2"/>
                </a:solidFill>
                <a:latin typeface="Century Schoolbook"/>
                <a:ea typeface="Century Schoolbook"/>
                <a:cs typeface="Century Schoolbook"/>
                <a:sym typeface="Century Schoolbook"/>
              </a:defRPr>
            </a:lvl1pPr>
            <a:lvl2pPr marL="457200" marR="0" lvl="1" indent="0" algn="l" rtl="0">
              <a:spcBef>
                <a:spcPts val="0"/>
              </a:spcBef>
              <a:buNone/>
              <a:defRPr sz="1800" b="0" i="0" u="none" strike="noStrike" cap="none">
                <a:solidFill>
                  <a:schemeClr val="lt1"/>
                </a:solidFill>
                <a:latin typeface="Century Schoolbook"/>
                <a:ea typeface="Century Schoolbook"/>
                <a:cs typeface="Century Schoolbook"/>
                <a:sym typeface="Century Schoolbook"/>
              </a:defRPr>
            </a:lvl2pPr>
            <a:lvl3pPr marL="914400" marR="0" lvl="2" indent="0" algn="l" rtl="0">
              <a:spcBef>
                <a:spcPts val="0"/>
              </a:spcBef>
              <a:buNone/>
              <a:defRPr sz="1800" b="0" i="0" u="none" strike="noStrike" cap="none">
                <a:solidFill>
                  <a:schemeClr val="lt1"/>
                </a:solidFill>
                <a:latin typeface="Century Schoolbook"/>
                <a:ea typeface="Century Schoolbook"/>
                <a:cs typeface="Century Schoolbook"/>
                <a:sym typeface="Century Schoolbook"/>
              </a:defRPr>
            </a:lvl3pPr>
            <a:lvl4pPr marL="1371600" marR="0" lvl="3" indent="0" algn="l" rtl="0">
              <a:spcBef>
                <a:spcPts val="0"/>
              </a:spcBef>
              <a:buNone/>
              <a:defRPr sz="1800" b="0" i="0" u="none" strike="noStrike" cap="none">
                <a:solidFill>
                  <a:schemeClr val="lt1"/>
                </a:solidFill>
                <a:latin typeface="Century Schoolbook"/>
                <a:ea typeface="Century Schoolbook"/>
                <a:cs typeface="Century Schoolbook"/>
                <a:sym typeface="Century Schoolbook"/>
              </a:defRPr>
            </a:lvl4pPr>
            <a:lvl5pPr marL="1828800" marR="0" lvl="4" indent="0" algn="l" rtl="0">
              <a:spcBef>
                <a:spcPts val="0"/>
              </a:spcBef>
              <a:buNone/>
              <a:defRPr sz="1800" b="0" i="0" u="none" strike="noStrike" cap="none">
                <a:solidFill>
                  <a:schemeClr val="lt1"/>
                </a:solidFill>
                <a:latin typeface="Century Schoolbook"/>
                <a:ea typeface="Century Schoolbook"/>
                <a:cs typeface="Century Schoolbook"/>
                <a:sym typeface="Century Schoolbook"/>
              </a:defRPr>
            </a:lvl5pPr>
            <a:lvl6pPr marL="2286000" marR="0" lvl="5" indent="0" algn="l" rtl="0">
              <a:spcBef>
                <a:spcPts val="0"/>
              </a:spcBef>
              <a:buNone/>
              <a:defRPr sz="1800" b="0" i="0" u="none" strike="noStrike" cap="none">
                <a:solidFill>
                  <a:schemeClr val="lt1"/>
                </a:solidFill>
                <a:latin typeface="Century Schoolbook"/>
                <a:ea typeface="Century Schoolbook"/>
                <a:cs typeface="Century Schoolbook"/>
                <a:sym typeface="Century Schoolbook"/>
              </a:defRPr>
            </a:lvl6pPr>
            <a:lvl7pPr marL="2743200" marR="0" lvl="6" indent="0" algn="l" rtl="0">
              <a:spcBef>
                <a:spcPts val="0"/>
              </a:spcBef>
              <a:buNone/>
              <a:defRPr sz="1800" b="0" i="0" u="none" strike="noStrike" cap="none">
                <a:solidFill>
                  <a:schemeClr val="lt1"/>
                </a:solidFill>
                <a:latin typeface="Century Schoolbook"/>
                <a:ea typeface="Century Schoolbook"/>
                <a:cs typeface="Century Schoolbook"/>
                <a:sym typeface="Century Schoolbook"/>
              </a:defRPr>
            </a:lvl7pPr>
            <a:lvl8pPr marL="3200400" marR="0" lvl="7" indent="0" algn="l" rtl="0">
              <a:spcBef>
                <a:spcPts val="0"/>
              </a:spcBef>
              <a:buNone/>
              <a:defRPr sz="1800" b="0" i="0" u="none" strike="noStrike" cap="none">
                <a:solidFill>
                  <a:schemeClr val="lt1"/>
                </a:solidFill>
                <a:latin typeface="Century Schoolbook"/>
                <a:ea typeface="Century Schoolbook"/>
                <a:cs typeface="Century Schoolbook"/>
                <a:sym typeface="Century Schoolbook"/>
              </a:defRPr>
            </a:lvl8pPr>
            <a:lvl9pPr marL="3657600" marR="0" lvl="8" indent="0" algn="l" rtl="0">
              <a:spcBef>
                <a:spcPts val="0"/>
              </a:spcBef>
              <a:buNone/>
              <a:defRPr sz="1800" b="0" i="0" u="none" strike="noStrike" cap="none">
                <a:solidFill>
                  <a:schemeClr val="lt1"/>
                </a:solidFill>
                <a:latin typeface="Century Schoolbook"/>
                <a:ea typeface="Century Schoolbook"/>
                <a:cs typeface="Century Schoolbook"/>
                <a:sym typeface="Century Schoolbook"/>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5: 3 en horizontal y 2 en vertical">
    <p:spTree>
      <p:nvGrpSpPr>
        <p:cNvPr id="1" name="Shape 150"/>
        <p:cNvGrpSpPr/>
        <p:nvPr/>
      </p:nvGrpSpPr>
      <p:grpSpPr>
        <a:xfrm>
          <a:off x="0" y="0"/>
          <a:ext cx="0" cy="0"/>
          <a:chOff x="0" y="0"/>
          <a:chExt cx="0" cy="0"/>
        </a:xfrm>
      </p:grpSpPr>
      <p:sp>
        <p:nvSpPr>
          <p:cNvPr id="151" name="Shape 151"/>
          <p:cNvSpPr>
            <a:spLocks noGrp="1"/>
          </p:cNvSpPr>
          <p:nvPr>
            <p:ph type="pic" idx="2"/>
          </p:nvPr>
        </p:nvSpPr>
        <p:spPr>
          <a:xfrm>
            <a:off x="609600" y="3429000"/>
            <a:ext cx="2070153" cy="2971799"/>
          </a:xfrm>
          <a:prstGeom prst="rect">
            <a:avLst/>
          </a:prstGeom>
          <a:noFill/>
          <a:ln w="38100" cap="sq" cmpd="sng">
            <a:solidFill>
              <a:schemeClr val="lt1"/>
            </a:solidFill>
            <a:prstDash val="solid"/>
            <a:miter/>
            <a:headEnd type="none" w="med" len="med"/>
            <a:tailEnd type="none" w="med" len="med"/>
          </a:ln>
          <a:effectLst>
            <a:outerShdw blurRad="50799" dist="50800" dir="2700000" algn="tl" rotWithShape="0">
              <a:srgbClr val="000000">
                <a:alpha val="49803"/>
              </a:srgbClr>
            </a:outerShdw>
          </a:effectLst>
        </p:spPr>
        <p:txBody>
          <a:bodyPr lIns="91425" tIns="91425" rIns="91425" bIns="91425" anchor="t" anchorCtr="0"/>
          <a:lstStyle>
            <a:lvl1pPr marL="0" marR="0" lvl="0" indent="0" algn="ctr" rtl="0">
              <a:spcBef>
                <a:spcPts val="480"/>
              </a:spcBef>
              <a:buClr>
                <a:schemeClr val="lt1"/>
              </a:buClr>
              <a:buFont typeface="Century Schoolbook"/>
              <a:buNone/>
              <a:defRPr sz="2400" b="0" i="0" u="none" strike="noStrike" cap="none">
                <a:solidFill>
                  <a:schemeClr val="lt1"/>
                </a:solidFill>
                <a:latin typeface="Century Schoolbook"/>
                <a:ea typeface="Century Schoolbook"/>
                <a:cs typeface="Century Schoolbook"/>
                <a:sym typeface="Century Schoolbook"/>
              </a:defRPr>
            </a:lvl1pPr>
            <a:lvl2pPr marL="742950" marR="0" lvl="1" indent="-133350" algn="l" rtl="0">
              <a:spcBef>
                <a:spcPts val="480"/>
              </a:spcBef>
              <a:buClr>
                <a:schemeClr val="lt1"/>
              </a:buClr>
              <a:buSzPct val="100000"/>
              <a:buFont typeface="Century Schoolbook"/>
              <a:buChar char="–"/>
              <a:defRPr sz="2400" b="0" i="0" u="none" strike="noStrike" cap="none">
                <a:solidFill>
                  <a:schemeClr val="lt1"/>
                </a:solidFill>
                <a:latin typeface="Century Schoolbook"/>
                <a:ea typeface="Century Schoolbook"/>
                <a:cs typeface="Century Schoolbook"/>
                <a:sym typeface="Century Schoolbook"/>
              </a:defRPr>
            </a:lvl2pPr>
            <a:lvl3pPr marL="1143000" marR="0" lvl="2" indent="-101600" algn="l" rtl="0">
              <a:spcBef>
                <a:spcPts val="400"/>
              </a:spcBef>
              <a:buClr>
                <a:schemeClr val="lt1"/>
              </a:buClr>
              <a:buSzPct val="100000"/>
              <a:buFont typeface="Century Schoolbook"/>
              <a:buChar char="•"/>
              <a:defRPr sz="2000" b="0" i="0" u="none" strike="noStrike" cap="none">
                <a:solidFill>
                  <a:schemeClr val="lt1"/>
                </a:solidFill>
                <a:latin typeface="Century Schoolbook"/>
                <a:ea typeface="Century Schoolbook"/>
                <a:cs typeface="Century Schoolbook"/>
                <a:sym typeface="Century Schoolbook"/>
              </a:defRPr>
            </a:lvl3pPr>
            <a:lvl4pPr marL="1600200" marR="0" lvl="3" indent="-114300" algn="l" rtl="0">
              <a:spcBef>
                <a:spcPts val="360"/>
              </a:spcBef>
              <a:buClr>
                <a:schemeClr val="lt1"/>
              </a:buClr>
              <a:buSzPct val="100000"/>
              <a:buFont typeface="Century Schoolbook"/>
              <a:buChar char="–"/>
              <a:defRPr sz="1800" b="0" i="0" u="none" strike="noStrike" cap="none">
                <a:solidFill>
                  <a:schemeClr val="lt1"/>
                </a:solidFill>
                <a:latin typeface="Century Schoolbook"/>
                <a:ea typeface="Century Schoolbook"/>
                <a:cs typeface="Century Schoolbook"/>
                <a:sym typeface="Century Schoolbook"/>
              </a:defRPr>
            </a:lvl4pPr>
            <a:lvl5pPr marL="2057400" marR="0" lvl="4" indent="-127000" algn="l" rtl="0">
              <a:spcBef>
                <a:spcPts val="320"/>
              </a:spcBef>
              <a:buClr>
                <a:schemeClr val="lt1"/>
              </a:buClr>
              <a:buSzPct val="100000"/>
              <a:buFont typeface="Century Schoolbook"/>
              <a:buChar char="»"/>
              <a:defRPr sz="1600" b="0" i="0" u="none" strike="noStrike" cap="none">
                <a:solidFill>
                  <a:schemeClr val="lt1"/>
                </a:solidFill>
                <a:latin typeface="Century Schoolbook"/>
                <a:ea typeface="Century Schoolbook"/>
                <a:cs typeface="Century Schoolbook"/>
                <a:sym typeface="Century Schoolbook"/>
              </a:defRPr>
            </a:lvl5pPr>
            <a:lvl6pPr marL="2514600" marR="0" lvl="5" indent="-101600" algn="l" rtl="0">
              <a:spcBef>
                <a:spcPts val="400"/>
              </a:spcBef>
              <a:buClr>
                <a:schemeClr val="lt1"/>
              </a:buClr>
              <a:buSzPct val="100000"/>
              <a:buFont typeface="Century Schoolbook"/>
              <a:buChar char="•"/>
              <a:defRPr sz="2000" b="0" i="0" u="none" strike="noStrike" cap="none">
                <a:solidFill>
                  <a:schemeClr val="lt1"/>
                </a:solidFill>
                <a:latin typeface="Century Schoolbook"/>
                <a:ea typeface="Century Schoolbook"/>
                <a:cs typeface="Century Schoolbook"/>
                <a:sym typeface="Century Schoolbook"/>
              </a:defRPr>
            </a:lvl6pPr>
            <a:lvl7pPr marL="2971800" marR="0" lvl="6" indent="-101600" algn="l" rtl="0">
              <a:spcBef>
                <a:spcPts val="400"/>
              </a:spcBef>
              <a:buClr>
                <a:schemeClr val="lt1"/>
              </a:buClr>
              <a:buSzPct val="100000"/>
              <a:buFont typeface="Century Schoolbook"/>
              <a:buChar char="•"/>
              <a:defRPr sz="2000" b="0" i="0" u="none" strike="noStrike" cap="none">
                <a:solidFill>
                  <a:schemeClr val="lt1"/>
                </a:solidFill>
                <a:latin typeface="Century Schoolbook"/>
                <a:ea typeface="Century Schoolbook"/>
                <a:cs typeface="Century Schoolbook"/>
                <a:sym typeface="Century Schoolbook"/>
              </a:defRPr>
            </a:lvl7pPr>
            <a:lvl8pPr marL="3429000" marR="0" lvl="7" indent="-101600" algn="l" rtl="0">
              <a:spcBef>
                <a:spcPts val="400"/>
              </a:spcBef>
              <a:buClr>
                <a:schemeClr val="lt1"/>
              </a:buClr>
              <a:buSzPct val="100000"/>
              <a:buFont typeface="Century Schoolbook"/>
              <a:buChar char="•"/>
              <a:defRPr sz="2000" b="0" i="0" u="none" strike="noStrike" cap="none">
                <a:solidFill>
                  <a:schemeClr val="lt1"/>
                </a:solidFill>
                <a:latin typeface="Century Schoolbook"/>
                <a:ea typeface="Century Schoolbook"/>
                <a:cs typeface="Century Schoolbook"/>
                <a:sym typeface="Century Schoolbook"/>
              </a:defRPr>
            </a:lvl8pPr>
            <a:lvl9pPr marL="3886200" marR="0" lvl="8" indent="-101600" algn="l" rtl="0">
              <a:spcBef>
                <a:spcPts val="400"/>
              </a:spcBef>
              <a:buClr>
                <a:schemeClr val="lt1"/>
              </a:buClr>
              <a:buSzPct val="100000"/>
              <a:buFont typeface="Century Schoolbook"/>
              <a:buChar char="•"/>
              <a:defRPr sz="2000" b="0" i="0" u="none" strike="noStrike" cap="none">
                <a:solidFill>
                  <a:schemeClr val="lt1"/>
                </a:solidFill>
                <a:latin typeface="Century Schoolbook"/>
                <a:ea typeface="Century Schoolbook"/>
                <a:cs typeface="Century Schoolbook"/>
                <a:sym typeface="Century Schoolbook"/>
              </a:defRPr>
            </a:lvl9pPr>
          </a:lstStyle>
          <a:p>
            <a:endParaRPr/>
          </a:p>
        </p:txBody>
      </p:sp>
      <p:sp>
        <p:nvSpPr>
          <p:cNvPr id="152" name="Shape 152"/>
          <p:cNvSpPr>
            <a:spLocks noGrp="1"/>
          </p:cNvSpPr>
          <p:nvPr>
            <p:ph type="pic" idx="3"/>
          </p:nvPr>
        </p:nvSpPr>
        <p:spPr>
          <a:xfrm>
            <a:off x="3033848" y="228600"/>
            <a:ext cx="5562600" cy="4171950"/>
          </a:xfrm>
          <a:prstGeom prst="rect">
            <a:avLst/>
          </a:prstGeom>
          <a:noFill/>
          <a:ln w="38100" cap="sq" cmpd="sng">
            <a:solidFill>
              <a:schemeClr val="lt1"/>
            </a:solidFill>
            <a:prstDash val="solid"/>
            <a:miter/>
            <a:headEnd type="none" w="med" len="med"/>
            <a:tailEnd type="none" w="med" len="med"/>
          </a:ln>
          <a:effectLst>
            <a:outerShdw blurRad="50799" dist="50800" dir="2700000" algn="tl" rotWithShape="0">
              <a:srgbClr val="000000">
                <a:alpha val="49803"/>
              </a:srgbClr>
            </a:outerShdw>
          </a:effectLst>
        </p:spPr>
        <p:txBody>
          <a:bodyPr lIns="91425" tIns="91425" rIns="91425" bIns="91425" anchor="t" anchorCtr="0"/>
          <a:lstStyle>
            <a:lvl1pPr marL="0" marR="0" lvl="0" indent="0" algn="ctr" rtl="0">
              <a:spcBef>
                <a:spcPts val="480"/>
              </a:spcBef>
              <a:buClr>
                <a:schemeClr val="lt1"/>
              </a:buClr>
              <a:buFont typeface="Century Schoolbook"/>
              <a:buNone/>
              <a:defRPr sz="2400" b="0" i="0" u="none" strike="noStrike" cap="none">
                <a:solidFill>
                  <a:schemeClr val="lt1"/>
                </a:solidFill>
                <a:latin typeface="Century Schoolbook"/>
                <a:ea typeface="Century Schoolbook"/>
                <a:cs typeface="Century Schoolbook"/>
                <a:sym typeface="Century Schoolbook"/>
              </a:defRPr>
            </a:lvl1pPr>
            <a:lvl2pPr marL="742950" marR="0" lvl="1" indent="-133350" algn="l" rtl="0">
              <a:spcBef>
                <a:spcPts val="480"/>
              </a:spcBef>
              <a:buClr>
                <a:schemeClr val="lt1"/>
              </a:buClr>
              <a:buSzPct val="100000"/>
              <a:buFont typeface="Century Schoolbook"/>
              <a:buChar char="–"/>
              <a:defRPr sz="2400" b="0" i="0" u="none" strike="noStrike" cap="none">
                <a:solidFill>
                  <a:schemeClr val="lt1"/>
                </a:solidFill>
                <a:latin typeface="Century Schoolbook"/>
                <a:ea typeface="Century Schoolbook"/>
                <a:cs typeface="Century Schoolbook"/>
                <a:sym typeface="Century Schoolbook"/>
              </a:defRPr>
            </a:lvl2pPr>
            <a:lvl3pPr marL="1143000" marR="0" lvl="2" indent="-101600" algn="l" rtl="0">
              <a:spcBef>
                <a:spcPts val="400"/>
              </a:spcBef>
              <a:buClr>
                <a:schemeClr val="lt1"/>
              </a:buClr>
              <a:buSzPct val="100000"/>
              <a:buFont typeface="Century Schoolbook"/>
              <a:buChar char="•"/>
              <a:defRPr sz="2000" b="0" i="0" u="none" strike="noStrike" cap="none">
                <a:solidFill>
                  <a:schemeClr val="lt1"/>
                </a:solidFill>
                <a:latin typeface="Century Schoolbook"/>
                <a:ea typeface="Century Schoolbook"/>
                <a:cs typeface="Century Schoolbook"/>
                <a:sym typeface="Century Schoolbook"/>
              </a:defRPr>
            </a:lvl3pPr>
            <a:lvl4pPr marL="1600200" marR="0" lvl="3" indent="-114300" algn="l" rtl="0">
              <a:spcBef>
                <a:spcPts val="360"/>
              </a:spcBef>
              <a:buClr>
                <a:schemeClr val="lt1"/>
              </a:buClr>
              <a:buSzPct val="100000"/>
              <a:buFont typeface="Century Schoolbook"/>
              <a:buChar char="–"/>
              <a:defRPr sz="1800" b="0" i="0" u="none" strike="noStrike" cap="none">
                <a:solidFill>
                  <a:schemeClr val="lt1"/>
                </a:solidFill>
                <a:latin typeface="Century Schoolbook"/>
                <a:ea typeface="Century Schoolbook"/>
                <a:cs typeface="Century Schoolbook"/>
                <a:sym typeface="Century Schoolbook"/>
              </a:defRPr>
            </a:lvl4pPr>
            <a:lvl5pPr marL="2057400" marR="0" lvl="4" indent="-127000" algn="l" rtl="0">
              <a:spcBef>
                <a:spcPts val="320"/>
              </a:spcBef>
              <a:buClr>
                <a:schemeClr val="lt1"/>
              </a:buClr>
              <a:buSzPct val="100000"/>
              <a:buFont typeface="Century Schoolbook"/>
              <a:buChar char="»"/>
              <a:defRPr sz="1600" b="0" i="0" u="none" strike="noStrike" cap="none">
                <a:solidFill>
                  <a:schemeClr val="lt1"/>
                </a:solidFill>
                <a:latin typeface="Century Schoolbook"/>
                <a:ea typeface="Century Schoolbook"/>
                <a:cs typeface="Century Schoolbook"/>
                <a:sym typeface="Century Schoolbook"/>
              </a:defRPr>
            </a:lvl5pPr>
            <a:lvl6pPr marL="2514600" marR="0" lvl="5" indent="-101600" algn="l" rtl="0">
              <a:spcBef>
                <a:spcPts val="400"/>
              </a:spcBef>
              <a:buClr>
                <a:schemeClr val="lt1"/>
              </a:buClr>
              <a:buSzPct val="100000"/>
              <a:buFont typeface="Century Schoolbook"/>
              <a:buChar char="•"/>
              <a:defRPr sz="2000" b="0" i="0" u="none" strike="noStrike" cap="none">
                <a:solidFill>
                  <a:schemeClr val="lt1"/>
                </a:solidFill>
                <a:latin typeface="Century Schoolbook"/>
                <a:ea typeface="Century Schoolbook"/>
                <a:cs typeface="Century Schoolbook"/>
                <a:sym typeface="Century Schoolbook"/>
              </a:defRPr>
            </a:lvl6pPr>
            <a:lvl7pPr marL="2971800" marR="0" lvl="6" indent="-101600" algn="l" rtl="0">
              <a:spcBef>
                <a:spcPts val="400"/>
              </a:spcBef>
              <a:buClr>
                <a:schemeClr val="lt1"/>
              </a:buClr>
              <a:buSzPct val="100000"/>
              <a:buFont typeface="Century Schoolbook"/>
              <a:buChar char="•"/>
              <a:defRPr sz="2000" b="0" i="0" u="none" strike="noStrike" cap="none">
                <a:solidFill>
                  <a:schemeClr val="lt1"/>
                </a:solidFill>
                <a:latin typeface="Century Schoolbook"/>
                <a:ea typeface="Century Schoolbook"/>
                <a:cs typeface="Century Schoolbook"/>
                <a:sym typeface="Century Schoolbook"/>
              </a:defRPr>
            </a:lvl7pPr>
            <a:lvl8pPr marL="3429000" marR="0" lvl="7" indent="-101600" algn="l" rtl="0">
              <a:spcBef>
                <a:spcPts val="400"/>
              </a:spcBef>
              <a:buClr>
                <a:schemeClr val="lt1"/>
              </a:buClr>
              <a:buSzPct val="100000"/>
              <a:buFont typeface="Century Schoolbook"/>
              <a:buChar char="•"/>
              <a:defRPr sz="2000" b="0" i="0" u="none" strike="noStrike" cap="none">
                <a:solidFill>
                  <a:schemeClr val="lt1"/>
                </a:solidFill>
                <a:latin typeface="Century Schoolbook"/>
                <a:ea typeface="Century Schoolbook"/>
                <a:cs typeface="Century Schoolbook"/>
                <a:sym typeface="Century Schoolbook"/>
              </a:defRPr>
            </a:lvl8pPr>
            <a:lvl9pPr marL="3886200" marR="0" lvl="8" indent="-101600" algn="l" rtl="0">
              <a:spcBef>
                <a:spcPts val="400"/>
              </a:spcBef>
              <a:buClr>
                <a:schemeClr val="lt1"/>
              </a:buClr>
              <a:buSzPct val="100000"/>
              <a:buFont typeface="Century Schoolbook"/>
              <a:buChar char="•"/>
              <a:defRPr sz="2000" b="0" i="0" u="none" strike="noStrike" cap="none">
                <a:solidFill>
                  <a:schemeClr val="lt1"/>
                </a:solidFill>
                <a:latin typeface="Century Schoolbook"/>
                <a:ea typeface="Century Schoolbook"/>
                <a:cs typeface="Century Schoolbook"/>
                <a:sym typeface="Century Schoolbook"/>
              </a:defRPr>
            </a:lvl9pPr>
          </a:lstStyle>
          <a:p>
            <a:endParaRPr/>
          </a:p>
        </p:txBody>
      </p:sp>
      <p:sp>
        <p:nvSpPr>
          <p:cNvPr id="153" name="Shape 153"/>
          <p:cNvSpPr>
            <a:spLocks noGrp="1"/>
          </p:cNvSpPr>
          <p:nvPr>
            <p:ph type="pic" idx="4"/>
          </p:nvPr>
        </p:nvSpPr>
        <p:spPr>
          <a:xfrm>
            <a:off x="609600" y="228600"/>
            <a:ext cx="2070153" cy="2971799"/>
          </a:xfrm>
          <a:prstGeom prst="rect">
            <a:avLst/>
          </a:prstGeom>
          <a:noFill/>
          <a:ln w="38100" cap="sq" cmpd="sng">
            <a:solidFill>
              <a:schemeClr val="lt1"/>
            </a:solidFill>
            <a:prstDash val="solid"/>
            <a:miter/>
            <a:headEnd type="none" w="med" len="med"/>
            <a:tailEnd type="none" w="med" len="med"/>
          </a:ln>
          <a:effectLst>
            <a:outerShdw blurRad="50799" dist="50800" dir="2700000" algn="tl" rotWithShape="0">
              <a:srgbClr val="000000">
                <a:alpha val="49803"/>
              </a:srgbClr>
            </a:outerShdw>
          </a:effectLst>
        </p:spPr>
        <p:txBody>
          <a:bodyPr lIns="91425" tIns="91425" rIns="91425" bIns="91425" anchor="t" anchorCtr="0"/>
          <a:lstStyle>
            <a:lvl1pPr marL="0" marR="0" lvl="0" indent="0" algn="ctr" rtl="0">
              <a:spcBef>
                <a:spcPts val="480"/>
              </a:spcBef>
              <a:buClr>
                <a:schemeClr val="lt1"/>
              </a:buClr>
              <a:buFont typeface="Century Schoolbook"/>
              <a:buNone/>
              <a:defRPr sz="2400" b="0" i="0" u="none" strike="noStrike" cap="none">
                <a:solidFill>
                  <a:schemeClr val="lt1"/>
                </a:solidFill>
                <a:latin typeface="Century Schoolbook"/>
                <a:ea typeface="Century Schoolbook"/>
                <a:cs typeface="Century Schoolbook"/>
                <a:sym typeface="Century Schoolbook"/>
              </a:defRPr>
            </a:lvl1pPr>
            <a:lvl2pPr marL="742950" marR="0" lvl="1" indent="-133350" algn="l" rtl="0">
              <a:spcBef>
                <a:spcPts val="480"/>
              </a:spcBef>
              <a:buClr>
                <a:schemeClr val="lt1"/>
              </a:buClr>
              <a:buSzPct val="100000"/>
              <a:buFont typeface="Century Schoolbook"/>
              <a:buChar char="–"/>
              <a:defRPr sz="2400" b="0" i="0" u="none" strike="noStrike" cap="none">
                <a:solidFill>
                  <a:schemeClr val="lt1"/>
                </a:solidFill>
                <a:latin typeface="Century Schoolbook"/>
                <a:ea typeface="Century Schoolbook"/>
                <a:cs typeface="Century Schoolbook"/>
                <a:sym typeface="Century Schoolbook"/>
              </a:defRPr>
            </a:lvl2pPr>
            <a:lvl3pPr marL="1143000" marR="0" lvl="2" indent="-101600" algn="l" rtl="0">
              <a:spcBef>
                <a:spcPts val="400"/>
              </a:spcBef>
              <a:buClr>
                <a:schemeClr val="lt1"/>
              </a:buClr>
              <a:buSzPct val="100000"/>
              <a:buFont typeface="Century Schoolbook"/>
              <a:buChar char="•"/>
              <a:defRPr sz="2000" b="0" i="0" u="none" strike="noStrike" cap="none">
                <a:solidFill>
                  <a:schemeClr val="lt1"/>
                </a:solidFill>
                <a:latin typeface="Century Schoolbook"/>
                <a:ea typeface="Century Schoolbook"/>
                <a:cs typeface="Century Schoolbook"/>
                <a:sym typeface="Century Schoolbook"/>
              </a:defRPr>
            </a:lvl3pPr>
            <a:lvl4pPr marL="1600200" marR="0" lvl="3" indent="-114300" algn="l" rtl="0">
              <a:spcBef>
                <a:spcPts val="360"/>
              </a:spcBef>
              <a:buClr>
                <a:schemeClr val="lt1"/>
              </a:buClr>
              <a:buSzPct val="100000"/>
              <a:buFont typeface="Century Schoolbook"/>
              <a:buChar char="–"/>
              <a:defRPr sz="1800" b="0" i="0" u="none" strike="noStrike" cap="none">
                <a:solidFill>
                  <a:schemeClr val="lt1"/>
                </a:solidFill>
                <a:latin typeface="Century Schoolbook"/>
                <a:ea typeface="Century Schoolbook"/>
                <a:cs typeface="Century Schoolbook"/>
                <a:sym typeface="Century Schoolbook"/>
              </a:defRPr>
            </a:lvl4pPr>
            <a:lvl5pPr marL="2057400" marR="0" lvl="4" indent="-127000" algn="l" rtl="0">
              <a:spcBef>
                <a:spcPts val="320"/>
              </a:spcBef>
              <a:buClr>
                <a:schemeClr val="lt1"/>
              </a:buClr>
              <a:buSzPct val="100000"/>
              <a:buFont typeface="Century Schoolbook"/>
              <a:buChar char="»"/>
              <a:defRPr sz="1600" b="0" i="0" u="none" strike="noStrike" cap="none">
                <a:solidFill>
                  <a:schemeClr val="lt1"/>
                </a:solidFill>
                <a:latin typeface="Century Schoolbook"/>
                <a:ea typeface="Century Schoolbook"/>
                <a:cs typeface="Century Schoolbook"/>
                <a:sym typeface="Century Schoolbook"/>
              </a:defRPr>
            </a:lvl5pPr>
            <a:lvl6pPr marL="2514600" marR="0" lvl="5" indent="-101600" algn="l" rtl="0">
              <a:spcBef>
                <a:spcPts val="400"/>
              </a:spcBef>
              <a:buClr>
                <a:schemeClr val="lt1"/>
              </a:buClr>
              <a:buSzPct val="100000"/>
              <a:buFont typeface="Century Schoolbook"/>
              <a:buChar char="•"/>
              <a:defRPr sz="2000" b="0" i="0" u="none" strike="noStrike" cap="none">
                <a:solidFill>
                  <a:schemeClr val="lt1"/>
                </a:solidFill>
                <a:latin typeface="Century Schoolbook"/>
                <a:ea typeface="Century Schoolbook"/>
                <a:cs typeface="Century Schoolbook"/>
                <a:sym typeface="Century Schoolbook"/>
              </a:defRPr>
            </a:lvl6pPr>
            <a:lvl7pPr marL="2971800" marR="0" lvl="6" indent="-101600" algn="l" rtl="0">
              <a:spcBef>
                <a:spcPts val="400"/>
              </a:spcBef>
              <a:buClr>
                <a:schemeClr val="lt1"/>
              </a:buClr>
              <a:buSzPct val="100000"/>
              <a:buFont typeface="Century Schoolbook"/>
              <a:buChar char="•"/>
              <a:defRPr sz="2000" b="0" i="0" u="none" strike="noStrike" cap="none">
                <a:solidFill>
                  <a:schemeClr val="lt1"/>
                </a:solidFill>
                <a:latin typeface="Century Schoolbook"/>
                <a:ea typeface="Century Schoolbook"/>
                <a:cs typeface="Century Schoolbook"/>
                <a:sym typeface="Century Schoolbook"/>
              </a:defRPr>
            </a:lvl7pPr>
            <a:lvl8pPr marL="3429000" marR="0" lvl="7" indent="-101600" algn="l" rtl="0">
              <a:spcBef>
                <a:spcPts val="400"/>
              </a:spcBef>
              <a:buClr>
                <a:schemeClr val="lt1"/>
              </a:buClr>
              <a:buSzPct val="100000"/>
              <a:buFont typeface="Century Schoolbook"/>
              <a:buChar char="•"/>
              <a:defRPr sz="2000" b="0" i="0" u="none" strike="noStrike" cap="none">
                <a:solidFill>
                  <a:schemeClr val="lt1"/>
                </a:solidFill>
                <a:latin typeface="Century Schoolbook"/>
                <a:ea typeface="Century Schoolbook"/>
                <a:cs typeface="Century Schoolbook"/>
                <a:sym typeface="Century Schoolbook"/>
              </a:defRPr>
            </a:lvl8pPr>
            <a:lvl9pPr marL="3886200" marR="0" lvl="8" indent="-101600" algn="l" rtl="0">
              <a:spcBef>
                <a:spcPts val="400"/>
              </a:spcBef>
              <a:buClr>
                <a:schemeClr val="lt1"/>
              </a:buClr>
              <a:buSzPct val="100000"/>
              <a:buFont typeface="Century Schoolbook"/>
              <a:buChar char="•"/>
              <a:defRPr sz="2000" b="0" i="0" u="none" strike="noStrike" cap="none">
                <a:solidFill>
                  <a:schemeClr val="lt1"/>
                </a:solidFill>
                <a:latin typeface="Century Schoolbook"/>
                <a:ea typeface="Century Schoolbook"/>
                <a:cs typeface="Century Schoolbook"/>
                <a:sym typeface="Century Schoolbook"/>
              </a:defRPr>
            </a:lvl9pPr>
          </a:lstStyle>
          <a:p>
            <a:endParaRPr/>
          </a:p>
        </p:txBody>
      </p:sp>
      <p:sp>
        <p:nvSpPr>
          <p:cNvPr id="154" name="Shape 154"/>
          <p:cNvSpPr>
            <a:spLocks noGrp="1"/>
          </p:cNvSpPr>
          <p:nvPr>
            <p:ph type="pic" idx="5"/>
          </p:nvPr>
        </p:nvSpPr>
        <p:spPr>
          <a:xfrm>
            <a:off x="5943600" y="4495800"/>
            <a:ext cx="2666998" cy="1874520"/>
          </a:xfrm>
          <a:prstGeom prst="rect">
            <a:avLst/>
          </a:prstGeom>
          <a:noFill/>
          <a:ln w="38100" cap="sq" cmpd="sng">
            <a:solidFill>
              <a:schemeClr val="lt1"/>
            </a:solidFill>
            <a:prstDash val="solid"/>
            <a:miter/>
            <a:headEnd type="none" w="med" len="med"/>
            <a:tailEnd type="none" w="med" len="med"/>
          </a:ln>
          <a:effectLst>
            <a:outerShdw blurRad="50799" dist="50800" dir="2700000" algn="tl" rotWithShape="0">
              <a:srgbClr val="000000">
                <a:alpha val="49803"/>
              </a:srgbClr>
            </a:outerShdw>
          </a:effectLst>
        </p:spPr>
        <p:txBody>
          <a:bodyPr lIns="91425" tIns="91425" rIns="91425" bIns="91425" anchor="t" anchorCtr="0"/>
          <a:lstStyle>
            <a:lvl1pPr marL="0" marR="0" lvl="0" indent="0" algn="ctr" rtl="0">
              <a:spcBef>
                <a:spcPts val="480"/>
              </a:spcBef>
              <a:buClr>
                <a:schemeClr val="lt1"/>
              </a:buClr>
              <a:buFont typeface="Century Schoolbook"/>
              <a:buNone/>
              <a:defRPr sz="2400" b="0" i="0" u="none" strike="noStrike" cap="none">
                <a:solidFill>
                  <a:schemeClr val="lt1"/>
                </a:solidFill>
                <a:latin typeface="Century Schoolbook"/>
                <a:ea typeface="Century Schoolbook"/>
                <a:cs typeface="Century Schoolbook"/>
                <a:sym typeface="Century Schoolbook"/>
              </a:defRPr>
            </a:lvl1pPr>
            <a:lvl2pPr marL="742950" marR="0" lvl="1" indent="-133350" algn="l" rtl="0">
              <a:spcBef>
                <a:spcPts val="480"/>
              </a:spcBef>
              <a:buClr>
                <a:schemeClr val="lt1"/>
              </a:buClr>
              <a:buSzPct val="100000"/>
              <a:buFont typeface="Century Schoolbook"/>
              <a:buChar char="–"/>
              <a:defRPr sz="2400" b="0" i="0" u="none" strike="noStrike" cap="none">
                <a:solidFill>
                  <a:schemeClr val="lt1"/>
                </a:solidFill>
                <a:latin typeface="Century Schoolbook"/>
                <a:ea typeface="Century Schoolbook"/>
                <a:cs typeface="Century Schoolbook"/>
                <a:sym typeface="Century Schoolbook"/>
              </a:defRPr>
            </a:lvl2pPr>
            <a:lvl3pPr marL="1143000" marR="0" lvl="2" indent="-101600" algn="l" rtl="0">
              <a:spcBef>
                <a:spcPts val="400"/>
              </a:spcBef>
              <a:buClr>
                <a:schemeClr val="lt1"/>
              </a:buClr>
              <a:buSzPct val="100000"/>
              <a:buFont typeface="Century Schoolbook"/>
              <a:buChar char="•"/>
              <a:defRPr sz="2000" b="0" i="0" u="none" strike="noStrike" cap="none">
                <a:solidFill>
                  <a:schemeClr val="lt1"/>
                </a:solidFill>
                <a:latin typeface="Century Schoolbook"/>
                <a:ea typeface="Century Schoolbook"/>
                <a:cs typeface="Century Schoolbook"/>
                <a:sym typeface="Century Schoolbook"/>
              </a:defRPr>
            </a:lvl3pPr>
            <a:lvl4pPr marL="1600200" marR="0" lvl="3" indent="-114300" algn="l" rtl="0">
              <a:spcBef>
                <a:spcPts val="360"/>
              </a:spcBef>
              <a:buClr>
                <a:schemeClr val="lt1"/>
              </a:buClr>
              <a:buSzPct val="100000"/>
              <a:buFont typeface="Century Schoolbook"/>
              <a:buChar char="–"/>
              <a:defRPr sz="1800" b="0" i="0" u="none" strike="noStrike" cap="none">
                <a:solidFill>
                  <a:schemeClr val="lt1"/>
                </a:solidFill>
                <a:latin typeface="Century Schoolbook"/>
                <a:ea typeface="Century Schoolbook"/>
                <a:cs typeface="Century Schoolbook"/>
                <a:sym typeface="Century Schoolbook"/>
              </a:defRPr>
            </a:lvl4pPr>
            <a:lvl5pPr marL="2057400" marR="0" lvl="4" indent="-127000" algn="l" rtl="0">
              <a:spcBef>
                <a:spcPts val="320"/>
              </a:spcBef>
              <a:buClr>
                <a:schemeClr val="lt1"/>
              </a:buClr>
              <a:buSzPct val="100000"/>
              <a:buFont typeface="Century Schoolbook"/>
              <a:buChar char="»"/>
              <a:defRPr sz="1600" b="0" i="0" u="none" strike="noStrike" cap="none">
                <a:solidFill>
                  <a:schemeClr val="lt1"/>
                </a:solidFill>
                <a:latin typeface="Century Schoolbook"/>
                <a:ea typeface="Century Schoolbook"/>
                <a:cs typeface="Century Schoolbook"/>
                <a:sym typeface="Century Schoolbook"/>
              </a:defRPr>
            </a:lvl5pPr>
            <a:lvl6pPr marL="2514600" marR="0" lvl="5" indent="-101600" algn="l" rtl="0">
              <a:spcBef>
                <a:spcPts val="400"/>
              </a:spcBef>
              <a:buClr>
                <a:schemeClr val="lt1"/>
              </a:buClr>
              <a:buSzPct val="100000"/>
              <a:buFont typeface="Century Schoolbook"/>
              <a:buChar char="•"/>
              <a:defRPr sz="2000" b="0" i="0" u="none" strike="noStrike" cap="none">
                <a:solidFill>
                  <a:schemeClr val="lt1"/>
                </a:solidFill>
                <a:latin typeface="Century Schoolbook"/>
                <a:ea typeface="Century Schoolbook"/>
                <a:cs typeface="Century Schoolbook"/>
                <a:sym typeface="Century Schoolbook"/>
              </a:defRPr>
            </a:lvl6pPr>
            <a:lvl7pPr marL="2971800" marR="0" lvl="6" indent="-101600" algn="l" rtl="0">
              <a:spcBef>
                <a:spcPts val="400"/>
              </a:spcBef>
              <a:buClr>
                <a:schemeClr val="lt1"/>
              </a:buClr>
              <a:buSzPct val="100000"/>
              <a:buFont typeface="Century Schoolbook"/>
              <a:buChar char="•"/>
              <a:defRPr sz="2000" b="0" i="0" u="none" strike="noStrike" cap="none">
                <a:solidFill>
                  <a:schemeClr val="lt1"/>
                </a:solidFill>
                <a:latin typeface="Century Schoolbook"/>
                <a:ea typeface="Century Schoolbook"/>
                <a:cs typeface="Century Schoolbook"/>
                <a:sym typeface="Century Schoolbook"/>
              </a:defRPr>
            </a:lvl7pPr>
            <a:lvl8pPr marL="3429000" marR="0" lvl="7" indent="-101600" algn="l" rtl="0">
              <a:spcBef>
                <a:spcPts val="400"/>
              </a:spcBef>
              <a:buClr>
                <a:schemeClr val="lt1"/>
              </a:buClr>
              <a:buSzPct val="100000"/>
              <a:buFont typeface="Century Schoolbook"/>
              <a:buChar char="•"/>
              <a:defRPr sz="2000" b="0" i="0" u="none" strike="noStrike" cap="none">
                <a:solidFill>
                  <a:schemeClr val="lt1"/>
                </a:solidFill>
                <a:latin typeface="Century Schoolbook"/>
                <a:ea typeface="Century Schoolbook"/>
                <a:cs typeface="Century Schoolbook"/>
                <a:sym typeface="Century Schoolbook"/>
              </a:defRPr>
            </a:lvl8pPr>
            <a:lvl9pPr marL="3886200" marR="0" lvl="8" indent="-101600" algn="l" rtl="0">
              <a:spcBef>
                <a:spcPts val="400"/>
              </a:spcBef>
              <a:buClr>
                <a:schemeClr val="lt1"/>
              </a:buClr>
              <a:buSzPct val="100000"/>
              <a:buFont typeface="Century Schoolbook"/>
              <a:buChar char="•"/>
              <a:defRPr sz="2000" b="0" i="0" u="none" strike="noStrike" cap="none">
                <a:solidFill>
                  <a:schemeClr val="lt1"/>
                </a:solidFill>
                <a:latin typeface="Century Schoolbook"/>
                <a:ea typeface="Century Schoolbook"/>
                <a:cs typeface="Century Schoolbook"/>
                <a:sym typeface="Century Schoolbook"/>
              </a:defRPr>
            </a:lvl9pPr>
          </a:lstStyle>
          <a:p>
            <a:endParaRPr/>
          </a:p>
        </p:txBody>
      </p:sp>
      <p:sp>
        <p:nvSpPr>
          <p:cNvPr id="155" name="Shape 155"/>
          <p:cNvSpPr>
            <a:spLocks noGrp="1"/>
          </p:cNvSpPr>
          <p:nvPr>
            <p:ph type="pic" idx="6"/>
          </p:nvPr>
        </p:nvSpPr>
        <p:spPr>
          <a:xfrm>
            <a:off x="3033848" y="4495800"/>
            <a:ext cx="2757351" cy="1874520"/>
          </a:xfrm>
          <a:prstGeom prst="rect">
            <a:avLst/>
          </a:prstGeom>
          <a:noFill/>
          <a:ln w="38100" cap="sq" cmpd="sng">
            <a:solidFill>
              <a:schemeClr val="lt1"/>
            </a:solidFill>
            <a:prstDash val="solid"/>
            <a:miter/>
            <a:headEnd type="none" w="med" len="med"/>
            <a:tailEnd type="none" w="med" len="med"/>
          </a:ln>
          <a:effectLst>
            <a:outerShdw blurRad="50799" dist="50800" dir="2700000" algn="tl" rotWithShape="0">
              <a:srgbClr val="000000">
                <a:alpha val="49803"/>
              </a:srgbClr>
            </a:outerShdw>
          </a:effectLst>
        </p:spPr>
        <p:txBody>
          <a:bodyPr lIns="91425" tIns="91425" rIns="91425" bIns="91425" anchor="t" anchorCtr="0"/>
          <a:lstStyle>
            <a:lvl1pPr marL="0" marR="0" lvl="0" indent="0" algn="ctr" rtl="0">
              <a:spcBef>
                <a:spcPts val="480"/>
              </a:spcBef>
              <a:buClr>
                <a:schemeClr val="lt1"/>
              </a:buClr>
              <a:buFont typeface="Century Schoolbook"/>
              <a:buNone/>
              <a:defRPr sz="2400" b="0" i="0" u="none" strike="noStrike" cap="none">
                <a:solidFill>
                  <a:schemeClr val="lt1"/>
                </a:solidFill>
                <a:latin typeface="Century Schoolbook"/>
                <a:ea typeface="Century Schoolbook"/>
                <a:cs typeface="Century Schoolbook"/>
                <a:sym typeface="Century Schoolbook"/>
              </a:defRPr>
            </a:lvl1pPr>
            <a:lvl2pPr marL="742950" marR="0" lvl="1" indent="-133350" algn="l" rtl="0">
              <a:spcBef>
                <a:spcPts val="480"/>
              </a:spcBef>
              <a:buClr>
                <a:schemeClr val="lt1"/>
              </a:buClr>
              <a:buSzPct val="100000"/>
              <a:buFont typeface="Century Schoolbook"/>
              <a:buChar char="–"/>
              <a:defRPr sz="2400" b="0" i="0" u="none" strike="noStrike" cap="none">
                <a:solidFill>
                  <a:schemeClr val="lt1"/>
                </a:solidFill>
                <a:latin typeface="Century Schoolbook"/>
                <a:ea typeface="Century Schoolbook"/>
                <a:cs typeface="Century Schoolbook"/>
                <a:sym typeface="Century Schoolbook"/>
              </a:defRPr>
            </a:lvl2pPr>
            <a:lvl3pPr marL="1143000" marR="0" lvl="2" indent="-101600" algn="l" rtl="0">
              <a:spcBef>
                <a:spcPts val="400"/>
              </a:spcBef>
              <a:buClr>
                <a:schemeClr val="lt1"/>
              </a:buClr>
              <a:buSzPct val="100000"/>
              <a:buFont typeface="Century Schoolbook"/>
              <a:buChar char="•"/>
              <a:defRPr sz="2000" b="0" i="0" u="none" strike="noStrike" cap="none">
                <a:solidFill>
                  <a:schemeClr val="lt1"/>
                </a:solidFill>
                <a:latin typeface="Century Schoolbook"/>
                <a:ea typeface="Century Schoolbook"/>
                <a:cs typeface="Century Schoolbook"/>
                <a:sym typeface="Century Schoolbook"/>
              </a:defRPr>
            </a:lvl3pPr>
            <a:lvl4pPr marL="1600200" marR="0" lvl="3" indent="-114300" algn="l" rtl="0">
              <a:spcBef>
                <a:spcPts val="360"/>
              </a:spcBef>
              <a:buClr>
                <a:schemeClr val="lt1"/>
              </a:buClr>
              <a:buSzPct val="100000"/>
              <a:buFont typeface="Century Schoolbook"/>
              <a:buChar char="–"/>
              <a:defRPr sz="1800" b="0" i="0" u="none" strike="noStrike" cap="none">
                <a:solidFill>
                  <a:schemeClr val="lt1"/>
                </a:solidFill>
                <a:latin typeface="Century Schoolbook"/>
                <a:ea typeface="Century Schoolbook"/>
                <a:cs typeface="Century Schoolbook"/>
                <a:sym typeface="Century Schoolbook"/>
              </a:defRPr>
            </a:lvl4pPr>
            <a:lvl5pPr marL="2057400" marR="0" lvl="4" indent="-127000" algn="l" rtl="0">
              <a:spcBef>
                <a:spcPts val="320"/>
              </a:spcBef>
              <a:buClr>
                <a:schemeClr val="lt1"/>
              </a:buClr>
              <a:buSzPct val="100000"/>
              <a:buFont typeface="Century Schoolbook"/>
              <a:buChar char="»"/>
              <a:defRPr sz="1600" b="0" i="0" u="none" strike="noStrike" cap="none">
                <a:solidFill>
                  <a:schemeClr val="lt1"/>
                </a:solidFill>
                <a:latin typeface="Century Schoolbook"/>
                <a:ea typeface="Century Schoolbook"/>
                <a:cs typeface="Century Schoolbook"/>
                <a:sym typeface="Century Schoolbook"/>
              </a:defRPr>
            </a:lvl5pPr>
            <a:lvl6pPr marL="2514600" marR="0" lvl="5" indent="-101600" algn="l" rtl="0">
              <a:spcBef>
                <a:spcPts val="400"/>
              </a:spcBef>
              <a:buClr>
                <a:schemeClr val="lt1"/>
              </a:buClr>
              <a:buSzPct val="100000"/>
              <a:buFont typeface="Century Schoolbook"/>
              <a:buChar char="•"/>
              <a:defRPr sz="2000" b="0" i="0" u="none" strike="noStrike" cap="none">
                <a:solidFill>
                  <a:schemeClr val="lt1"/>
                </a:solidFill>
                <a:latin typeface="Century Schoolbook"/>
                <a:ea typeface="Century Schoolbook"/>
                <a:cs typeface="Century Schoolbook"/>
                <a:sym typeface="Century Schoolbook"/>
              </a:defRPr>
            </a:lvl6pPr>
            <a:lvl7pPr marL="2971800" marR="0" lvl="6" indent="-101600" algn="l" rtl="0">
              <a:spcBef>
                <a:spcPts val="400"/>
              </a:spcBef>
              <a:buClr>
                <a:schemeClr val="lt1"/>
              </a:buClr>
              <a:buSzPct val="100000"/>
              <a:buFont typeface="Century Schoolbook"/>
              <a:buChar char="•"/>
              <a:defRPr sz="2000" b="0" i="0" u="none" strike="noStrike" cap="none">
                <a:solidFill>
                  <a:schemeClr val="lt1"/>
                </a:solidFill>
                <a:latin typeface="Century Schoolbook"/>
                <a:ea typeface="Century Schoolbook"/>
                <a:cs typeface="Century Schoolbook"/>
                <a:sym typeface="Century Schoolbook"/>
              </a:defRPr>
            </a:lvl7pPr>
            <a:lvl8pPr marL="3429000" marR="0" lvl="7" indent="-101600" algn="l" rtl="0">
              <a:spcBef>
                <a:spcPts val="400"/>
              </a:spcBef>
              <a:buClr>
                <a:schemeClr val="lt1"/>
              </a:buClr>
              <a:buSzPct val="100000"/>
              <a:buFont typeface="Century Schoolbook"/>
              <a:buChar char="•"/>
              <a:defRPr sz="2000" b="0" i="0" u="none" strike="noStrike" cap="none">
                <a:solidFill>
                  <a:schemeClr val="lt1"/>
                </a:solidFill>
                <a:latin typeface="Century Schoolbook"/>
                <a:ea typeface="Century Schoolbook"/>
                <a:cs typeface="Century Schoolbook"/>
                <a:sym typeface="Century Schoolbook"/>
              </a:defRPr>
            </a:lvl8pPr>
            <a:lvl9pPr marL="3886200" marR="0" lvl="8" indent="-101600" algn="l" rtl="0">
              <a:spcBef>
                <a:spcPts val="400"/>
              </a:spcBef>
              <a:buClr>
                <a:schemeClr val="lt1"/>
              </a:buClr>
              <a:buSzPct val="100000"/>
              <a:buFont typeface="Century Schoolbook"/>
              <a:buChar char="•"/>
              <a:defRPr sz="2000" b="0" i="0" u="none" strike="noStrike" cap="none">
                <a:solidFill>
                  <a:schemeClr val="lt1"/>
                </a:solidFill>
                <a:latin typeface="Century Schoolbook"/>
                <a:ea typeface="Century Schoolbook"/>
                <a:cs typeface="Century Schoolbook"/>
                <a:sym typeface="Century Schoolbook"/>
              </a:defRPr>
            </a:lvl9pPr>
          </a:lstStyle>
          <a:p>
            <a:endParaRPr/>
          </a:p>
        </p:txBody>
      </p:sp>
      <p:sp>
        <p:nvSpPr>
          <p:cNvPr id="156" name="Shape 156"/>
          <p:cNvSpPr txBox="1">
            <a:spLocks noGrp="1"/>
          </p:cNvSpPr>
          <p:nvPr>
            <p:ph type="dt" idx="10"/>
          </p:nvPr>
        </p:nvSpPr>
        <p:spPr>
          <a:xfrm>
            <a:off x="66675" y="6559360"/>
            <a:ext cx="2438399" cy="244474"/>
          </a:xfrm>
          <a:prstGeom prst="rect">
            <a:avLst/>
          </a:prstGeom>
          <a:noFill/>
          <a:ln>
            <a:noFill/>
          </a:ln>
        </p:spPr>
        <p:txBody>
          <a:bodyPr lIns="91425" tIns="91425" rIns="91425" bIns="91425" anchor="b" anchorCtr="0"/>
          <a:lstStyle>
            <a:lvl1pPr marL="0" marR="0" lvl="0" indent="0" algn="l" rtl="0">
              <a:spcBef>
                <a:spcPts val="0"/>
              </a:spcBef>
              <a:buNone/>
              <a:defRPr sz="1200">
                <a:solidFill>
                  <a:schemeClr val="lt2"/>
                </a:solidFill>
                <a:latin typeface="Century Schoolbook"/>
                <a:ea typeface="Century Schoolbook"/>
                <a:cs typeface="Century Schoolbook"/>
                <a:sym typeface="Century Schoolbook"/>
              </a:defRPr>
            </a:lvl1pPr>
            <a:lvl2pPr marL="457200" marR="0" lvl="1" indent="0" algn="l" rtl="0">
              <a:spcBef>
                <a:spcPts val="0"/>
              </a:spcBef>
              <a:buNone/>
              <a:defRPr sz="1800" b="0" i="0" u="none" strike="noStrike" cap="none">
                <a:solidFill>
                  <a:schemeClr val="lt1"/>
                </a:solidFill>
                <a:latin typeface="Century Schoolbook"/>
                <a:ea typeface="Century Schoolbook"/>
                <a:cs typeface="Century Schoolbook"/>
                <a:sym typeface="Century Schoolbook"/>
              </a:defRPr>
            </a:lvl2pPr>
            <a:lvl3pPr marL="914400" marR="0" lvl="2" indent="0" algn="l" rtl="0">
              <a:spcBef>
                <a:spcPts val="0"/>
              </a:spcBef>
              <a:buNone/>
              <a:defRPr sz="1800" b="0" i="0" u="none" strike="noStrike" cap="none">
                <a:solidFill>
                  <a:schemeClr val="lt1"/>
                </a:solidFill>
                <a:latin typeface="Century Schoolbook"/>
                <a:ea typeface="Century Schoolbook"/>
                <a:cs typeface="Century Schoolbook"/>
                <a:sym typeface="Century Schoolbook"/>
              </a:defRPr>
            </a:lvl3pPr>
            <a:lvl4pPr marL="1371600" marR="0" lvl="3" indent="0" algn="l" rtl="0">
              <a:spcBef>
                <a:spcPts val="0"/>
              </a:spcBef>
              <a:buNone/>
              <a:defRPr sz="1800" b="0" i="0" u="none" strike="noStrike" cap="none">
                <a:solidFill>
                  <a:schemeClr val="lt1"/>
                </a:solidFill>
                <a:latin typeface="Century Schoolbook"/>
                <a:ea typeface="Century Schoolbook"/>
                <a:cs typeface="Century Schoolbook"/>
                <a:sym typeface="Century Schoolbook"/>
              </a:defRPr>
            </a:lvl4pPr>
            <a:lvl5pPr marL="1828800" marR="0" lvl="4" indent="0" algn="l" rtl="0">
              <a:spcBef>
                <a:spcPts val="0"/>
              </a:spcBef>
              <a:buNone/>
              <a:defRPr sz="1800" b="0" i="0" u="none" strike="noStrike" cap="none">
                <a:solidFill>
                  <a:schemeClr val="lt1"/>
                </a:solidFill>
                <a:latin typeface="Century Schoolbook"/>
                <a:ea typeface="Century Schoolbook"/>
                <a:cs typeface="Century Schoolbook"/>
                <a:sym typeface="Century Schoolbook"/>
              </a:defRPr>
            </a:lvl5pPr>
            <a:lvl6pPr marL="2286000" marR="0" lvl="5" indent="0" algn="l" rtl="0">
              <a:spcBef>
                <a:spcPts val="0"/>
              </a:spcBef>
              <a:buNone/>
              <a:defRPr sz="1800" b="0" i="0" u="none" strike="noStrike" cap="none">
                <a:solidFill>
                  <a:schemeClr val="lt1"/>
                </a:solidFill>
                <a:latin typeface="Century Schoolbook"/>
                <a:ea typeface="Century Schoolbook"/>
                <a:cs typeface="Century Schoolbook"/>
                <a:sym typeface="Century Schoolbook"/>
              </a:defRPr>
            </a:lvl6pPr>
            <a:lvl7pPr marL="2743200" marR="0" lvl="6" indent="0" algn="l" rtl="0">
              <a:spcBef>
                <a:spcPts val="0"/>
              </a:spcBef>
              <a:buNone/>
              <a:defRPr sz="1800" b="0" i="0" u="none" strike="noStrike" cap="none">
                <a:solidFill>
                  <a:schemeClr val="lt1"/>
                </a:solidFill>
                <a:latin typeface="Century Schoolbook"/>
                <a:ea typeface="Century Schoolbook"/>
                <a:cs typeface="Century Schoolbook"/>
                <a:sym typeface="Century Schoolbook"/>
              </a:defRPr>
            </a:lvl7pPr>
            <a:lvl8pPr marL="3200400" marR="0" lvl="7" indent="0" algn="l" rtl="0">
              <a:spcBef>
                <a:spcPts val="0"/>
              </a:spcBef>
              <a:buNone/>
              <a:defRPr sz="1800" b="0" i="0" u="none" strike="noStrike" cap="none">
                <a:solidFill>
                  <a:schemeClr val="lt1"/>
                </a:solidFill>
                <a:latin typeface="Century Schoolbook"/>
                <a:ea typeface="Century Schoolbook"/>
                <a:cs typeface="Century Schoolbook"/>
                <a:sym typeface="Century Schoolbook"/>
              </a:defRPr>
            </a:lvl8pPr>
            <a:lvl9pPr marL="3657600" marR="0" lvl="8" indent="0" algn="l" rtl="0">
              <a:spcBef>
                <a:spcPts val="0"/>
              </a:spcBef>
              <a:buNone/>
              <a:defRPr sz="1800" b="0" i="0" u="none" strike="noStrike" cap="none">
                <a:solidFill>
                  <a:schemeClr val="lt1"/>
                </a:solidFill>
                <a:latin typeface="Century Schoolbook"/>
                <a:ea typeface="Century Schoolbook"/>
                <a:cs typeface="Century Schoolbook"/>
                <a:sym typeface="Century Schoolbook"/>
              </a:defRPr>
            </a:lvl9pPr>
          </a:lstStyle>
          <a:p>
            <a:endParaRPr/>
          </a:p>
        </p:txBody>
      </p:sp>
      <p:sp>
        <p:nvSpPr>
          <p:cNvPr id="157" name="Shape 157"/>
          <p:cNvSpPr txBox="1">
            <a:spLocks noGrp="1"/>
          </p:cNvSpPr>
          <p:nvPr>
            <p:ph type="sldNum" idx="12"/>
          </p:nvPr>
        </p:nvSpPr>
        <p:spPr>
          <a:xfrm>
            <a:off x="8172450" y="6559360"/>
            <a:ext cx="914400" cy="244474"/>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fld id="{00000000-1234-1234-1234-123412341234}" type="slidenum">
              <a:rPr lang="es-ES" sz="1200">
                <a:solidFill>
                  <a:schemeClr val="lt2"/>
                </a:solidFill>
                <a:latin typeface="Century Schoolbook"/>
                <a:ea typeface="Century Schoolbook"/>
                <a:cs typeface="Century Schoolbook"/>
                <a:sym typeface="Century Schoolbook"/>
              </a:rPr>
              <a:t>‹#›</a:t>
            </a:fld>
            <a:endParaRPr lang="es-ES" sz="1200">
              <a:solidFill>
                <a:schemeClr val="lt2"/>
              </a:solidFill>
              <a:latin typeface="Century Schoolbook"/>
              <a:ea typeface="Century Schoolbook"/>
              <a:cs typeface="Century Schoolbook"/>
              <a:sym typeface="Century Schoolbook"/>
            </a:endParaRPr>
          </a:p>
        </p:txBody>
      </p:sp>
      <p:sp>
        <p:nvSpPr>
          <p:cNvPr id="158" name="Shape 158"/>
          <p:cNvSpPr txBox="1">
            <a:spLocks noGrp="1"/>
          </p:cNvSpPr>
          <p:nvPr>
            <p:ph type="ftr" idx="11"/>
          </p:nvPr>
        </p:nvSpPr>
        <p:spPr>
          <a:xfrm>
            <a:off x="2995652" y="6558153"/>
            <a:ext cx="4648199" cy="246887"/>
          </a:xfrm>
          <a:prstGeom prst="rect">
            <a:avLst/>
          </a:prstGeom>
          <a:noFill/>
          <a:ln>
            <a:noFill/>
          </a:ln>
        </p:spPr>
        <p:txBody>
          <a:bodyPr lIns="91425" tIns="91425" rIns="91425" bIns="91425" anchor="b" anchorCtr="0"/>
          <a:lstStyle>
            <a:lvl1pPr marL="0" marR="0" lvl="0" indent="0" algn="ctr" rtl="0">
              <a:spcBef>
                <a:spcPts val="0"/>
              </a:spcBef>
              <a:buNone/>
              <a:defRPr sz="1200">
                <a:solidFill>
                  <a:schemeClr val="lt2"/>
                </a:solidFill>
                <a:latin typeface="Century Schoolbook"/>
                <a:ea typeface="Century Schoolbook"/>
                <a:cs typeface="Century Schoolbook"/>
                <a:sym typeface="Century Schoolbook"/>
              </a:defRPr>
            </a:lvl1pPr>
            <a:lvl2pPr marL="457200" marR="0" lvl="1" indent="0" algn="l" rtl="0">
              <a:spcBef>
                <a:spcPts val="0"/>
              </a:spcBef>
              <a:buNone/>
              <a:defRPr sz="1800" b="0" i="0" u="none" strike="noStrike" cap="none">
                <a:solidFill>
                  <a:schemeClr val="lt1"/>
                </a:solidFill>
                <a:latin typeface="Century Schoolbook"/>
                <a:ea typeface="Century Schoolbook"/>
                <a:cs typeface="Century Schoolbook"/>
                <a:sym typeface="Century Schoolbook"/>
              </a:defRPr>
            </a:lvl2pPr>
            <a:lvl3pPr marL="914400" marR="0" lvl="2" indent="0" algn="l" rtl="0">
              <a:spcBef>
                <a:spcPts val="0"/>
              </a:spcBef>
              <a:buNone/>
              <a:defRPr sz="1800" b="0" i="0" u="none" strike="noStrike" cap="none">
                <a:solidFill>
                  <a:schemeClr val="lt1"/>
                </a:solidFill>
                <a:latin typeface="Century Schoolbook"/>
                <a:ea typeface="Century Schoolbook"/>
                <a:cs typeface="Century Schoolbook"/>
                <a:sym typeface="Century Schoolbook"/>
              </a:defRPr>
            </a:lvl3pPr>
            <a:lvl4pPr marL="1371600" marR="0" lvl="3" indent="0" algn="l" rtl="0">
              <a:spcBef>
                <a:spcPts val="0"/>
              </a:spcBef>
              <a:buNone/>
              <a:defRPr sz="1800" b="0" i="0" u="none" strike="noStrike" cap="none">
                <a:solidFill>
                  <a:schemeClr val="lt1"/>
                </a:solidFill>
                <a:latin typeface="Century Schoolbook"/>
                <a:ea typeface="Century Schoolbook"/>
                <a:cs typeface="Century Schoolbook"/>
                <a:sym typeface="Century Schoolbook"/>
              </a:defRPr>
            </a:lvl4pPr>
            <a:lvl5pPr marL="1828800" marR="0" lvl="4" indent="0" algn="l" rtl="0">
              <a:spcBef>
                <a:spcPts val="0"/>
              </a:spcBef>
              <a:buNone/>
              <a:defRPr sz="1800" b="0" i="0" u="none" strike="noStrike" cap="none">
                <a:solidFill>
                  <a:schemeClr val="lt1"/>
                </a:solidFill>
                <a:latin typeface="Century Schoolbook"/>
                <a:ea typeface="Century Schoolbook"/>
                <a:cs typeface="Century Schoolbook"/>
                <a:sym typeface="Century Schoolbook"/>
              </a:defRPr>
            </a:lvl5pPr>
            <a:lvl6pPr marL="2286000" marR="0" lvl="5" indent="0" algn="l" rtl="0">
              <a:spcBef>
                <a:spcPts val="0"/>
              </a:spcBef>
              <a:buNone/>
              <a:defRPr sz="1800" b="0" i="0" u="none" strike="noStrike" cap="none">
                <a:solidFill>
                  <a:schemeClr val="lt1"/>
                </a:solidFill>
                <a:latin typeface="Century Schoolbook"/>
                <a:ea typeface="Century Schoolbook"/>
                <a:cs typeface="Century Schoolbook"/>
                <a:sym typeface="Century Schoolbook"/>
              </a:defRPr>
            </a:lvl6pPr>
            <a:lvl7pPr marL="2743200" marR="0" lvl="6" indent="0" algn="l" rtl="0">
              <a:spcBef>
                <a:spcPts val="0"/>
              </a:spcBef>
              <a:buNone/>
              <a:defRPr sz="1800" b="0" i="0" u="none" strike="noStrike" cap="none">
                <a:solidFill>
                  <a:schemeClr val="lt1"/>
                </a:solidFill>
                <a:latin typeface="Century Schoolbook"/>
                <a:ea typeface="Century Schoolbook"/>
                <a:cs typeface="Century Schoolbook"/>
                <a:sym typeface="Century Schoolbook"/>
              </a:defRPr>
            </a:lvl7pPr>
            <a:lvl8pPr marL="3200400" marR="0" lvl="7" indent="0" algn="l" rtl="0">
              <a:spcBef>
                <a:spcPts val="0"/>
              </a:spcBef>
              <a:buNone/>
              <a:defRPr sz="1800" b="0" i="0" u="none" strike="noStrike" cap="none">
                <a:solidFill>
                  <a:schemeClr val="lt1"/>
                </a:solidFill>
                <a:latin typeface="Century Schoolbook"/>
                <a:ea typeface="Century Schoolbook"/>
                <a:cs typeface="Century Schoolbook"/>
                <a:sym typeface="Century Schoolbook"/>
              </a:defRPr>
            </a:lvl8pPr>
            <a:lvl9pPr marL="3657600" marR="0" lvl="8" indent="0" algn="l" rtl="0">
              <a:spcBef>
                <a:spcPts val="0"/>
              </a:spcBef>
              <a:buNone/>
              <a:defRPr sz="1800" b="0" i="0" u="none" strike="noStrike" cap="none">
                <a:solidFill>
                  <a:schemeClr val="lt1"/>
                </a:solidFill>
                <a:latin typeface="Century Schoolbook"/>
                <a:ea typeface="Century Schoolbook"/>
                <a:cs typeface="Century Schoolbook"/>
                <a:sym typeface="Century Schoolbook"/>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En blanco">
    <p:spTree>
      <p:nvGrpSpPr>
        <p:cNvPr id="1" name="Shape 24"/>
        <p:cNvGrpSpPr/>
        <p:nvPr/>
      </p:nvGrpSpPr>
      <p:grpSpPr>
        <a:xfrm>
          <a:off x="0" y="0"/>
          <a:ext cx="0" cy="0"/>
          <a:chOff x="0" y="0"/>
          <a:chExt cx="0" cy="0"/>
        </a:xfrm>
      </p:grpSpPr>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5: 3 en vertical y 2 en horizontal">
    <p:spTree>
      <p:nvGrpSpPr>
        <p:cNvPr id="1" name="Shape 159"/>
        <p:cNvGrpSpPr/>
        <p:nvPr/>
      </p:nvGrpSpPr>
      <p:grpSpPr>
        <a:xfrm>
          <a:off x="0" y="0"/>
          <a:ext cx="0" cy="0"/>
          <a:chOff x="0" y="0"/>
          <a:chExt cx="0" cy="0"/>
        </a:xfrm>
      </p:grpSpPr>
      <p:sp>
        <p:nvSpPr>
          <p:cNvPr id="160" name="Shape 160"/>
          <p:cNvSpPr>
            <a:spLocks noGrp="1"/>
          </p:cNvSpPr>
          <p:nvPr>
            <p:ph type="pic" idx="2"/>
          </p:nvPr>
        </p:nvSpPr>
        <p:spPr>
          <a:xfrm>
            <a:off x="512133" y="3124200"/>
            <a:ext cx="2606040" cy="3276600"/>
          </a:xfrm>
          <a:prstGeom prst="rect">
            <a:avLst/>
          </a:prstGeom>
          <a:noFill/>
          <a:ln w="38100" cap="sq" cmpd="sng">
            <a:solidFill>
              <a:schemeClr val="lt1"/>
            </a:solidFill>
            <a:prstDash val="solid"/>
            <a:miter/>
            <a:headEnd type="none" w="med" len="med"/>
            <a:tailEnd type="none" w="med" len="med"/>
          </a:ln>
          <a:effectLst>
            <a:outerShdw blurRad="50799" dist="50800" dir="2700000" algn="tl" rotWithShape="0">
              <a:srgbClr val="000000">
                <a:alpha val="49803"/>
              </a:srgbClr>
            </a:outerShdw>
          </a:effectLst>
        </p:spPr>
        <p:txBody>
          <a:bodyPr lIns="91425" tIns="91425" rIns="91425" bIns="91425" anchor="t" anchorCtr="0"/>
          <a:lstStyle>
            <a:lvl1pPr marL="0" marR="0" lvl="0" indent="0" algn="ctr" rtl="0">
              <a:spcBef>
                <a:spcPts val="480"/>
              </a:spcBef>
              <a:buClr>
                <a:schemeClr val="lt1"/>
              </a:buClr>
              <a:buFont typeface="Century Schoolbook"/>
              <a:buNone/>
              <a:defRPr sz="2400" b="0" i="0" u="none" strike="noStrike" cap="none">
                <a:solidFill>
                  <a:schemeClr val="lt1"/>
                </a:solidFill>
                <a:latin typeface="Century Schoolbook"/>
                <a:ea typeface="Century Schoolbook"/>
                <a:cs typeface="Century Schoolbook"/>
                <a:sym typeface="Century Schoolbook"/>
              </a:defRPr>
            </a:lvl1pPr>
            <a:lvl2pPr marL="742950" marR="0" lvl="1" indent="-133350" algn="l" rtl="0">
              <a:spcBef>
                <a:spcPts val="480"/>
              </a:spcBef>
              <a:buClr>
                <a:schemeClr val="lt1"/>
              </a:buClr>
              <a:buSzPct val="100000"/>
              <a:buFont typeface="Century Schoolbook"/>
              <a:buChar char="–"/>
              <a:defRPr sz="2400" b="0" i="0" u="none" strike="noStrike" cap="none">
                <a:solidFill>
                  <a:schemeClr val="lt1"/>
                </a:solidFill>
                <a:latin typeface="Century Schoolbook"/>
                <a:ea typeface="Century Schoolbook"/>
                <a:cs typeface="Century Schoolbook"/>
                <a:sym typeface="Century Schoolbook"/>
              </a:defRPr>
            </a:lvl2pPr>
            <a:lvl3pPr marL="1143000" marR="0" lvl="2" indent="-101600" algn="l" rtl="0">
              <a:spcBef>
                <a:spcPts val="400"/>
              </a:spcBef>
              <a:buClr>
                <a:schemeClr val="lt1"/>
              </a:buClr>
              <a:buSzPct val="100000"/>
              <a:buFont typeface="Century Schoolbook"/>
              <a:buChar char="•"/>
              <a:defRPr sz="2000" b="0" i="0" u="none" strike="noStrike" cap="none">
                <a:solidFill>
                  <a:schemeClr val="lt1"/>
                </a:solidFill>
                <a:latin typeface="Century Schoolbook"/>
                <a:ea typeface="Century Schoolbook"/>
                <a:cs typeface="Century Schoolbook"/>
                <a:sym typeface="Century Schoolbook"/>
              </a:defRPr>
            </a:lvl3pPr>
            <a:lvl4pPr marL="1600200" marR="0" lvl="3" indent="-114300" algn="l" rtl="0">
              <a:spcBef>
                <a:spcPts val="360"/>
              </a:spcBef>
              <a:buClr>
                <a:schemeClr val="lt1"/>
              </a:buClr>
              <a:buSzPct val="100000"/>
              <a:buFont typeface="Century Schoolbook"/>
              <a:buChar char="–"/>
              <a:defRPr sz="1800" b="0" i="0" u="none" strike="noStrike" cap="none">
                <a:solidFill>
                  <a:schemeClr val="lt1"/>
                </a:solidFill>
                <a:latin typeface="Century Schoolbook"/>
                <a:ea typeface="Century Schoolbook"/>
                <a:cs typeface="Century Schoolbook"/>
                <a:sym typeface="Century Schoolbook"/>
              </a:defRPr>
            </a:lvl4pPr>
            <a:lvl5pPr marL="2057400" marR="0" lvl="4" indent="-127000" algn="l" rtl="0">
              <a:spcBef>
                <a:spcPts val="320"/>
              </a:spcBef>
              <a:buClr>
                <a:schemeClr val="lt1"/>
              </a:buClr>
              <a:buSzPct val="100000"/>
              <a:buFont typeface="Century Schoolbook"/>
              <a:buChar char="»"/>
              <a:defRPr sz="1600" b="0" i="0" u="none" strike="noStrike" cap="none">
                <a:solidFill>
                  <a:schemeClr val="lt1"/>
                </a:solidFill>
                <a:latin typeface="Century Schoolbook"/>
                <a:ea typeface="Century Schoolbook"/>
                <a:cs typeface="Century Schoolbook"/>
                <a:sym typeface="Century Schoolbook"/>
              </a:defRPr>
            </a:lvl5pPr>
            <a:lvl6pPr marL="2514600" marR="0" lvl="5" indent="-101600" algn="l" rtl="0">
              <a:spcBef>
                <a:spcPts val="400"/>
              </a:spcBef>
              <a:buClr>
                <a:schemeClr val="lt1"/>
              </a:buClr>
              <a:buSzPct val="100000"/>
              <a:buFont typeface="Century Schoolbook"/>
              <a:buChar char="•"/>
              <a:defRPr sz="2000" b="0" i="0" u="none" strike="noStrike" cap="none">
                <a:solidFill>
                  <a:schemeClr val="lt1"/>
                </a:solidFill>
                <a:latin typeface="Century Schoolbook"/>
                <a:ea typeface="Century Schoolbook"/>
                <a:cs typeface="Century Schoolbook"/>
                <a:sym typeface="Century Schoolbook"/>
              </a:defRPr>
            </a:lvl6pPr>
            <a:lvl7pPr marL="2971800" marR="0" lvl="6" indent="-101600" algn="l" rtl="0">
              <a:spcBef>
                <a:spcPts val="400"/>
              </a:spcBef>
              <a:buClr>
                <a:schemeClr val="lt1"/>
              </a:buClr>
              <a:buSzPct val="100000"/>
              <a:buFont typeface="Century Schoolbook"/>
              <a:buChar char="•"/>
              <a:defRPr sz="2000" b="0" i="0" u="none" strike="noStrike" cap="none">
                <a:solidFill>
                  <a:schemeClr val="lt1"/>
                </a:solidFill>
                <a:latin typeface="Century Schoolbook"/>
                <a:ea typeface="Century Schoolbook"/>
                <a:cs typeface="Century Schoolbook"/>
                <a:sym typeface="Century Schoolbook"/>
              </a:defRPr>
            </a:lvl7pPr>
            <a:lvl8pPr marL="3429000" marR="0" lvl="7" indent="-101600" algn="l" rtl="0">
              <a:spcBef>
                <a:spcPts val="400"/>
              </a:spcBef>
              <a:buClr>
                <a:schemeClr val="lt1"/>
              </a:buClr>
              <a:buSzPct val="100000"/>
              <a:buFont typeface="Century Schoolbook"/>
              <a:buChar char="•"/>
              <a:defRPr sz="2000" b="0" i="0" u="none" strike="noStrike" cap="none">
                <a:solidFill>
                  <a:schemeClr val="lt1"/>
                </a:solidFill>
                <a:latin typeface="Century Schoolbook"/>
                <a:ea typeface="Century Schoolbook"/>
                <a:cs typeface="Century Schoolbook"/>
                <a:sym typeface="Century Schoolbook"/>
              </a:defRPr>
            </a:lvl8pPr>
            <a:lvl9pPr marL="3886200" marR="0" lvl="8" indent="-101600" algn="l" rtl="0">
              <a:spcBef>
                <a:spcPts val="400"/>
              </a:spcBef>
              <a:buClr>
                <a:schemeClr val="lt1"/>
              </a:buClr>
              <a:buSzPct val="100000"/>
              <a:buFont typeface="Century Schoolbook"/>
              <a:buChar char="•"/>
              <a:defRPr sz="2000" b="0" i="0" u="none" strike="noStrike" cap="none">
                <a:solidFill>
                  <a:schemeClr val="lt1"/>
                </a:solidFill>
                <a:latin typeface="Century Schoolbook"/>
                <a:ea typeface="Century Schoolbook"/>
                <a:cs typeface="Century Schoolbook"/>
                <a:sym typeface="Century Schoolbook"/>
              </a:defRPr>
            </a:lvl9pPr>
          </a:lstStyle>
          <a:p>
            <a:endParaRPr/>
          </a:p>
        </p:txBody>
      </p:sp>
      <p:sp>
        <p:nvSpPr>
          <p:cNvPr id="161" name="Shape 161"/>
          <p:cNvSpPr>
            <a:spLocks noGrp="1"/>
          </p:cNvSpPr>
          <p:nvPr>
            <p:ph type="pic" idx="3"/>
          </p:nvPr>
        </p:nvSpPr>
        <p:spPr>
          <a:xfrm>
            <a:off x="512133" y="228600"/>
            <a:ext cx="3962399" cy="2743199"/>
          </a:xfrm>
          <a:prstGeom prst="rect">
            <a:avLst/>
          </a:prstGeom>
          <a:noFill/>
          <a:ln w="38100" cap="sq" cmpd="sng">
            <a:solidFill>
              <a:schemeClr val="lt1"/>
            </a:solidFill>
            <a:prstDash val="solid"/>
            <a:miter/>
            <a:headEnd type="none" w="med" len="med"/>
            <a:tailEnd type="none" w="med" len="med"/>
          </a:ln>
          <a:effectLst>
            <a:outerShdw blurRad="50799" dist="50800" dir="2700000" algn="tl" rotWithShape="0">
              <a:srgbClr val="000000">
                <a:alpha val="49803"/>
              </a:srgbClr>
            </a:outerShdw>
          </a:effectLst>
        </p:spPr>
        <p:txBody>
          <a:bodyPr lIns="91425" tIns="91425" rIns="91425" bIns="91425" anchor="t" anchorCtr="0"/>
          <a:lstStyle>
            <a:lvl1pPr marL="0" marR="0" lvl="0" indent="0" algn="ctr" rtl="0">
              <a:spcBef>
                <a:spcPts val="480"/>
              </a:spcBef>
              <a:buClr>
                <a:schemeClr val="lt1"/>
              </a:buClr>
              <a:buFont typeface="Century Schoolbook"/>
              <a:buNone/>
              <a:defRPr sz="2400" b="0" i="0" u="none" strike="noStrike" cap="none">
                <a:solidFill>
                  <a:schemeClr val="lt1"/>
                </a:solidFill>
                <a:latin typeface="Century Schoolbook"/>
                <a:ea typeface="Century Schoolbook"/>
                <a:cs typeface="Century Schoolbook"/>
                <a:sym typeface="Century Schoolbook"/>
              </a:defRPr>
            </a:lvl1pPr>
            <a:lvl2pPr marL="742950" marR="0" lvl="1" indent="-133350" algn="l" rtl="0">
              <a:spcBef>
                <a:spcPts val="480"/>
              </a:spcBef>
              <a:buClr>
                <a:schemeClr val="lt1"/>
              </a:buClr>
              <a:buSzPct val="100000"/>
              <a:buFont typeface="Century Schoolbook"/>
              <a:buChar char="–"/>
              <a:defRPr sz="2400" b="0" i="0" u="none" strike="noStrike" cap="none">
                <a:solidFill>
                  <a:schemeClr val="lt1"/>
                </a:solidFill>
                <a:latin typeface="Century Schoolbook"/>
                <a:ea typeface="Century Schoolbook"/>
                <a:cs typeface="Century Schoolbook"/>
                <a:sym typeface="Century Schoolbook"/>
              </a:defRPr>
            </a:lvl2pPr>
            <a:lvl3pPr marL="1143000" marR="0" lvl="2" indent="-101600" algn="l" rtl="0">
              <a:spcBef>
                <a:spcPts val="400"/>
              </a:spcBef>
              <a:buClr>
                <a:schemeClr val="lt1"/>
              </a:buClr>
              <a:buSzPct val="100000"/>
              <a:buFont typeface="Century Schoolbook"/>
              <a:buChar char="•"/>
              <a:defRPr sz="2000" b="0" i="0" u="none" strike="noStrike" cap="none">
                <a:solidFill>
                  <a:schemeClr val="lt1"/>
                </a:solidFill>
                <a:latin typeface="Century Schoolbook"/>
                <a:ea typeface="Century Schoolbook"/>
                <a:cs typeface="Century Schoolbook"/>
                <a:sym typeface="Century Schoolbook"/>
              </a:defRPr>
            </a:lvl3pPr>
            <a:lvl4pPr marL="1600200" marR="0" lvl="3" indent="-114300" algn="l" rtl="0">
              <a:spcBef>
                <a:spcPts val="360"/>
              </a:spcBef>
              <a:buClr>
                <a:schemeClr val="lt1"/>
              </a:buClr>
              <a:buSzPct val="100000"/>
              <a:buFont typeface="Century Schoolbook"/>
              <a:buChar char="–"/>
              <a:defRPr sz="1800" b="0" i="0" u="none" strike="noStrike" cap="none">
                <a:solidFill>
                  <a:schemeClr val="lt1"/>
                </a:solidFill>
                <a:latin typeface="Century Schoolbook"/>
                <a:ea typeface="Century Schoolbook"/>
                <a:cs typeface="Century Schoolbook"/>
                <a:sym typeface="Century Schoolbook"/>
              </a:defRPr>
            </a:lvl4pPr>
            <a:lvl5pPr marL="2057400" marR="0" lvl="4" indent="-127000" algn="l" rtl="0">
              <a:spcBef>
                <a:spcPts val="320"/>
              </a:spcBef>
              <a:buClr>
                <a:schemeClr val="lt1"/>
              </a:buClr>
              <a:buSzPct val="100000"/>
              <a:buFont typeface="Century Schoolbook"/>
              <a:buChar char="»"/>
              <a:defRPr sz="1600" b="0" i="0" u="none" strike="noStrike" cap="none">
                <a:solidFill>
                  <a:schemeClr val="lt1"/>
                </a:solidFill>
                <a:latin typeface="Century Schoolbook"/>
                <a:ea typeface="Century Schoolbook"/>
                <a:cs typeface="Century Schoolbook"/>
                <a:sym typeface="Century Schoolbook"/>
              </a:defRPr>
            </a:lvl5pPr>
            <a:lvl6pPr marL="2514600" marR="0" lvl="5" indent="-101600" algn="l" rtl="0">
              <a:spcBef>
                <a:spcPts val="400"/>
              </a:spcBef>
              <a:buClr>
                <a:schemeClr val="lt1"/>
              </a:buClr>
              <a:buSzPct val="100000"/>
              <a:buFont typeface="Century Schoolbook"/>
              <a:buChar char="•"/>
              <a:defRPr sz="2000" b="0" i="0" u="none" strike="noStrike" cap="none">
                <a:solidFill>
                  <a:schemeClr val="lt1"/>
                </a:solidFill>
                <a:latin typeface="Century Schoolbook"/>
                <a:ea typeface="Century Schoolbook"/>
                <a:cs typeface="Century Schoolbook"/>
                <a:sym typeface="Century Schoolbook"/>
              </a:defRPr>
            </a:lvl6pPr>
            <a:lvl7pPr marL="2971800" marR="0" lvl="6" indent="-101600" algn="l" rtl="0">
              <a:spcBef>
                <a:spcPts val="400"/>
              </a:spcBef>
              <a:buClr>
                <a:schemeClr val="lt1"/>
              </a:buClr>
              <a:buSzPct val="100000"/>
              <a:buFont typeface="Century Schoolbook"/>
              <a:buChar char="•"/>
              <a:defRPr sz="2000" b="0" i="0" u="none" strike="noStrike" cap="none">
                <a:solidFill>
                  <a:schemeClr val="lt1"/>
                </a:solidFill>
                <a:latin typeface="Century Schoolbook"/>
                <a:ea typeface="Century Schoolbook"/>
                <a:cs typeface="Century Schoolbook"/>
                <a:sym typeface="Century Schoolbook"/>
              </a:defRPr>
            </a:lvl7pPr>
            <a:lvl8pPr marL="3429000" marR="0" lvl="7" indent="-101600" algn="l" rtl="0">
              <a:spcBef>
                <a:spcPts val="400"/>
              </a:spcBef>
              <a:buClr>
                <a:schemeClr val="lt1"/>
              </a:buClr>
              <a:buSzPct val="100000"/>
              <a:buFont typeface="Century Schoolbook"/>
              <a:buChar char="•"/>
              <a:defRPr sz="2000" b="0" i="0" u="none" strike="noStrike" cap="none">
                <a:solidFill>
                  <a:schemeClr val="lt1"/>
                </a:solidFill>
                <a:latin typeface="Century Schoolbook"/>
                <a:ea typeface="Century Schoolbook"/>
                <a:cs typeface="Century Schoolbook"/>
                <a:sym typeface="Century Schoolbook"/>
              </a:defRPr>
            </a:lvl8pPr>
            <a:lvl9pPr marL="3886200" marR="0" lvl="8" indent="-101600" algn="l" rtl="0">
              <a:spcBef>
                <a:spcPts val="400"/>
              </a:spcBef>
              <a:buClr>
                <a:schemeClr val="lt1"/>
              </a:buClr>
              <a:buSzPct val="100000"/>
              <a:buFont typeface="Century Schoolbook"/>
              <a:buChar char="•"/>
              <a:defRPr sz="2000" b="0" i="0" u="none" strike="noStrike" cap="none">
                <a:solidFill>
                  <a:schemeClr val="lt1"/>
                </a:solidFill>
                <a:latin typeface="Century Schoolbook"/>
                <a:ea typeface="Century Schoolbook"/>
                <a:cs typeface="Century Schoolbook"/>
                <a:sym typeface="Century Schoolbook"/>
              </a:defRPr>
            </a:lvl9pPr>
          </a:lstStyle>
          <a:p>
            <a:endParaRPr/>
          </a:p>
        </p:txBody>
      </p:sp>
      <p:sp>
        <p:nvSpPr>
          <p:cNvPr id="162" name="Shape 162"/>
          <p:cNvSpPr>
            <a:spLocks noGrp="1"/>
          </p:cNvSpPr>
          <p:nvPr>
            <p:ph type="pic" idx="4"/>
          </p:nvPr>
        </p:nvSpPr>
        <p:spPr>
          <a:xfrm>
            <a:off x="4718373" y="228600"/>
            <a:ext cx="3962399" cy="2743199"/>
          </a:xfrm>
          <a:prstGeom prst="rect">
            <a:avLst/>
          </a:prstGeom>
          <a:noFill/>
          <a:ln w="38100" cap="sq" cmpd="sng">
            <a:solidFill>
              <a:schemeClr val="lt1"/>
            </a:solidFill>
            <a:prstDash val="solid"/>
            <a:miter/>
            <a:headEnd type="none" w="med" len="med"/>
            <a:tailEnd type="none" w="med" len="med"/>
          </a:ln>
          <a:effectLst>
            <a:outerShdw blurRad="50799" dist="50800" dir="2700000" algn="tl" rotWithShape="0">
              <a:srgbClr val="000000">
                <a:alpha val="49803"/>
              </a:srgbClr>
            </a:outerShdw>
          </a:effectLst>
        </p:spPr>
        <p:txBody>
          <a:bodyPr lIns="91425" tIns="91425" rIns="91425" bIns="91425" anchor="t" anchorCtr="0"/>
          <a:lstStyle>
            <a:lvl1pPr marL="0" marR="0" lvl="0" indent="0" algn="ctr" rtl="0">
              <a:spcBef>
                <a:spcPts val="480"/>
              </a:spcBef>
              <a:buClr>
                <a:schemeClr val="lt1"/>
              </a:buClr>
              <a:buFont typeface="Century Schoolbook"/>
              <a:buNone/>
              <a:defRPr sz="2400" b="0" i="0" u="none" strike="noStrike" cap="none">
                <a:solidFill>
                  <a:schemeClr val="lt1"/>
                </a:solidFill>
                <a:latin typeface="Century Schoolbook"/>
                <a:ea typeface="Century Schoolbook"/>
                <a:cs typeface="Century Schoolbook"/>
                <a:sym typeface="Century Schoolbook"/>
              </a:defRPr>
            </a:lvl1pPr>
            <a:lvl2pPr marL="742950" marR="0" lvl="1" indent="-133350" algn="l" rtl="0">
              <a:spcBef>
                <a:spcPts val="480"/>
              </a:spcBef>
              <a:buClr>
                <a:schemeClr val="lt1"/>
              </a:buClr>
              <a:buSzPct val="100000"/>
              <a:buFont typeface="Century Schoolbook"/>
              <a:buChar char="–"/>
              <a:defRPr sz="2400" b="0" i="0" u="none" strike="noStrike" cap="none">
                <a:solidFill>
                  <a:schemeClr val="lt1"/>
                </a:solidFill>
                <a:latin typeface="Century Schoolbook"/>
                <a:ea typeface="Century Schoolbook"/>
                <a:cs typeface="Century Schoolbook"/>
                <a:sym typeface="Century Schoolbook"/>
              </a:defRPr>
            </a:lvl2pPr>
            <a:lvl3pPr marL="1143000" marR="0" lvl="2" indent="-101600" algn="l" rtl="0">
              <a:spcBef>
                <a:spcPts val="400"/>
              </a:spcBef>
              <a:buClr>
                <a:schemeClr val="lt1"/>
              </a:buClr>
              <a:buSzPct val="100000"/>
              <a:buFont typeface="Century Schoolbook"/>
              <a:buChar char="•"/>
              <a:defRPr sz="2000" b="0" i="0" u="none" strike="noStrike" cap="none">
                <a:solidFill>
                  <a:schemeClr val="lt1"/>
                </a:solidFill>
                <a:latin typeface="Century Schoolbook"/>
                <a:ea typeface="Century Schoolbook"/>
                <a:cs typeface="Century Schoolbook"/>
                <a:sym typeface="Century Schoolbook"/>
              </a:defRPr>
            </a:lvl3pPr>
            <a:lvl4pPr marL="1600200" marR="0" lvl="3" indent="-114300" algn="l" rtl="0">
              <a:spcBef>
                <a:spcPts val="360"/>
              </a:spcBef>
              <a:buClr>
                <a:schemeClr val="lt1"/>
              </a:buClr>
              <a:buSzPct val="100000"/>
              <a:buFont typeface="Century Schoolbook"/>
              <a:buChar char="–"/>
              <a:defRPr sz="1800" b="0" i="0" u="none" strike="noStrike" cap="none">
                <a:solidFill>
                  <a:schemeClr val="lt1"/>
                </a:solidFill>
                <a:latin typeface="Century Schoolbook"/>
                <a:ea typeface="Century Schoolbook"/>
                <a:cs typeface="Century Schoolbook"/>
                <a:sym typeface="Century Schoolbook"/>
              </a:defRPr>
            </a:lvl4pPr>
            <a:lvl5pPr marL="2057400" marR="0" lvl="4" indent="-127000" algn="l" rtl="0">
              <a:spcBef>
                <a:spcPts val="320"/>
              </a:spcBef>
              <a:buClr>
                <a:schemeClr val="lt1"/>
              </a:buClr>
              <a:buSzPct val="100000"/>
              <a:buFont typeface="Century Schoolbook"/>
              <a:buChar char="»"/>
              <a:defRPr sz="1600" b="0" i="0" u="none" strike="noStrike" cap="none">
                <a:solidFill>
                  <a:schemeClr val="lt1"/>
                </a:solidFill>
                <a:latin typeface="Century Schoolbook"/>
                <a:ea typeface="Century Schoolbook"/>
                <a:cs typeface="Century Schoolbook"/>
                <a:sym typeface="Century Schoolbook"/>
              </a:defRPr>
            </a:lvl5pPr>
            <a:lvl6pPr marL="2514600" marR="0" lvl="5" indent="-101600" algn="l" rtl="0">
              <a:spcBef>
                <a:spcPts val="400"/>
              </a:spcBef>
              <a:buClr>
                <a:schemeClr val="lt1"/>
              </a:buClr>
              <a:buSzPct val="100000"/>
              <a:buFont typeface="Century Schoolbook"/>
              <a:buChar char="•"/>
              <a:defRPr sz="2000" b="0" i="0" u="none" strike="noStrike" cap="none">
                <a:solidFill>
                  <a:schemeClr val="lt1"/>
                </a:solidFill>
                <a:latin typeface="Century Schoolbook"/>
                <a:ea typeface="Century Schoolbook"/>
                <a:cs typeface="Century Schoolbook"/>
                <a:sym typeface="Century Schoolbook"/>
              </a:defRPr>
            </a:lvl6pPr>
            <a:lvl7pPr marL="2971800" marR="0" lvl="6" indent="-101600" algn="l" rtl="0">
              <a:spcBef>
                <a:spcPts val="400"/>
              </a:spcBef>
              <a:buClr>
                <a:schemeClr val="lt1"/>
              </a:buClr>
              <a:buSzPct val="100000"/>
              <a:buFont typeface="Century Schoolbook"/>
              <a:buChar char="•"/>
              <a:defRPr sz="2000" b="0" i="0" u="none" strike="noStrike" cap="none">
                <a:solidFill>
                  <a:schemeClr val="lt1"/>
                </a:solidFill>
                <a:latin typeface="Century Schoolbook"/>
                <a:ea typeface="Century Schoolbook"/>
                <a:cs typeface="Century Schoolbook"/>
                <a:sym typeface="Century Schoolbook"/>
              </a:defRPr>
            </a:lvl7pPr>
            <a:lvl8pPr marL="3429000" marR="0" lvl="7" indent="-101600" algn="l" rtl="0">
              <a:spcBef>
                <a:spcPts val="400"/>
              </a:spcBef>
              <a:buClr>
                <a:schemeClr val="lt1"/>
              </a:buClr>
              <a:buSzPct val="100000"/>
              <a:buFont typeface="Century Schoolbook"/>
              <a:buChar char="•"/>
              <a:defRPr sz="2000" b="0" i="0" u="none" strike="noStrike" cap="none">
                <a:solidFill>
                  <a:schemeClr val="lt1"/>
                </a:solidFill>
                <a:latin typeface="Century Schoolbook"/>
                <a:ea typeface="Century Schoolbook"/>
                <a:cs typeface="Century Schoolbook"/>
                <a:sym typeface="Century Schoolbook"/>
              </a:defRPr>
            </a:lvl8pPr>
            <a:lvl9pPr marL="3886200" marR="0" lvl="8" indent="-101600" algn="l" rtl="0">
              <a:spcBef>
                <a:spcPts val="400"/>
              </a:spcBef>
              <a:buClr>
                <a:schemeClr val="lt1"/>
              </a:buClr>
              <a:buSzPct val="100000"/>
              <a:buFont typeface="Century Schoolbook"/>
              <a:buChar char="•"/>
              <a:defRPr sz="2000" b="0" i="0" u="none" strike="noStrike" cap="none">
                <a:solidFill>
                  <a:schemeClr val="lt1"/>
                </a:solidFill>
                <a:latin typeface="Century Schoolbook"/>
                <a:ea typeface="Century Schoolbook"/>
                <a:cs typeface="Century Schoolbook"/>
                <a:sym typeface="Century Schoolbook"/>
              </a:defRPr>
            </a:lvl9pPr>
          </a:lstStyle>
          <a:p>
            <a:endParaRPr/>
          </a:p>
        </p:txBody>
      </p:sp>
      <p:sp>
        <p:nvSpPr>
          <p:cNvPr id="163" name="Shape 163"/>
          <p:cNvSpPr>
            <a:spLocks noGrp="1"/>
          </p:cNvSpPr>
          <p:nvPr>
            <p:ph type="pic" idx="5"/>
          </p:nvPr>
        </p:nvSpPr>
        <p:spPr>
          <a:xfrm>
            <a:off x="3293433" y="3124200"/>
            <a:ext cx="2606040" cy="3276600"/>
          </a:xfrm>
          <a:prstGeom prst="rect">
            <a:avLst/>
          </a:prstGeom>
          <a:noFill/>
          <a:ln w="38100" cap="sq" cmpd="sng">
            <a:solidFill>
              <a:schemeClr val="lt1"/>
            </a:solidFill>
            <a:prstDash val="solid"/>
            <a:miter/>
            <a:headEnd type="none" w="med" len="med"/>
            <a:tailEnd type="none" w="med" len="med"/>
          </a:ln>
          <a:effectLst>
            <a:outerShdw blurRad="50799" dist="50800" dir="2700000" algn="tl" rotWithShape="0">
              <a:srgbClr val="000000">
                <a:alpha val="49803"/>
              </a:srgbClr>
            </a:outerShdw>
          </a:effectLst>
        </p:spPr>
        <p:txBody>
          <a:bodyPr lIns="91425" tIns="91425" rIns="91425" bIns="91425" anchor="t" anchorCtr="0"/>
          <a:lstStyle>
            <a:lvl1pPr marL="0" marR="0" lvl="0" indent="0" algn="ctr" rtl="0">
              <a:spcBef>
                <a:spcPts val="480"/>
              </a:spcBef>
              <a:buClr>
                <a:schemeClr val="lt1"/>
              </a:buClr>
              <a:buFont typeface="Century Schoolbook"/>
              <a:buNone/>
              <a:defRPr sz="2400" b="0" i="0" u="none" strike="noStrike" cap="none">
                <a:solidFill>
                  <a:schemeClr val="lt1"/>
                </a:solidFill>
                <a:latin typeface="Century Schoolbook"/>
                <a:ea typeface="Century Schoolbook"/>
                <a:cs typeface="Century Schoolbook"/>
                <a:sym typeface="Century Schoolbook"/>
              </a:defRPr>
            </a:lvl1pPr>
            <a:lvl2pPr marL="742950" marR="0" lvl="1" indent="-133350" algn="l" rtl="0">
              <a:spcBef>
                <a:spcPts val="480"/>
              </a:spcBef>
              <a:buClr>
                <a:schemeClr val="lt1"/>
              </a:buClr>
              <a:buSzPct val="100000"/>
              <a:buFont typeface="Century Schoolbook"/>
              <a:buChar char="–"/>
              <a:defRPr sz="2400" b="0" i="0" u="none" strike="noStrike" cap="none">
                <a:solidFill>
                  <a:schemeClr val="lt1"/>
                </a:solidFill>
                <a:latin typeface="Century Schoolbook"/>
                <a:ea typeface="Century Schoolbook"/>
                <a:cs typeface="Century Schoolbook"/>
                <a:sym typeface="Century Schoolbook"/>
              </a:defRPr>
            </a:lvl2pPr>
            <a:lvl3pPr marL="1143000" marR="0" lvl="2" indent="-101600" algn="l" rtl="0">
              <a:spcBef>
                <a:spcPts val="400"/>
              </a:spcBef>
              <a:buClr>
                <a:schemeClr val="lt1"/>
              </a:buClr>
              <a:buSzPct val="100000"/>
              <a:buFont typeface="Century Schoolbook"/>
              <a:buChar char="•"/>
              <a:defRPr sz="2000" b="0" i="0" u="none" strike="noStrike" cap="none">
                <a:solidFill>
                  <a:schemeClr val="lt1"/>
                </a:solidFill>
                <a:latin typeface="Century Schoolbook"/>
                <a:ea typeface="Century Schoolbook"/>
                <a:cs typeface="Century Schoolbook"/>
                <a:sym typeface="Century Schoolbook"/>
              </a:defRPr>
            </a:lvl3pPr>
            <a:lvl4pPr marL="1600200" marR="0" lvl="3" indent="-114300" algn="l" rtl="0">
              <a:spcBef>
                <a:spcPts val="360"/>
              </a:spcBef>
              <a:buClr>
                <a:schemeClr val="lt1"/>
              </a:buClr>
              <a:buSzPct val="100000"/>
              <a:buFont typeface="Century Schoolbook"/>
              <a:buChar char="–"/>
              <a:defRPr sz="1800" b="0" i="0" u="none" strike="noStrike" cap="none">
                <a:solidFill>
                  <a:schemeClr val="lt1"/>
                </a:solidFill>
                <a:latin typeface="Century Schoolbook"/>
                <a:ea typeface="Century Schoolbook"/>
                <a:cs typeface="Century Schoolbook"/>
                <a:sym typeface="Century Schoolbook"/>
              </a:defRPr>
            </a:lvl4pPr>
            <a:lvl5pPr marL="2057400" marR="0" lvl="4" indent="-127000" algn="l" rtl="0">
              <a:spcBef>
                <a:spcPts val="320"/>
              </a:spcBef>
              <a:buClr>
                <a:schemeClr val="lt1"/>
              </a:buClr>
              <a:buSzPct val="100000"/>
              <a:buFont typeface="Century Schoolbook"/>
              <a:buChar char="»"/>
              <a:defRPr sz="1600" b="0" i="0" u="none" strike="noStrike" cap="none">
                <a:solidFill>
                  <a:schemeClr val="lt1"/>
                </a:solidFill>
                <a:latin typeface="Century Schoolbook"/>
                <a:ea typeface="Century Schoolbook"/>
                <a:cs typeface="Century Schoolbook"/>
                <a:sym typeface="Century Schoolbook"/>
              </a:defRPr>
            </a:lvl5pPr>
            <a:lvl6pPr marL="2514600" marR="0" lvl="5" indent="-101600" algn="l" rtl="0">
              <a:spcBef>
                <a:spcPts val="400"/>
              </a:spcBef>
              <a:buClr>
                <a:schemeClr val="lt1"/>
              </a:buClr>
              <a:buSzPct val="100000"/>
              <a:buFont typeface="Century Schoolbook"/>
              <a:buChar char="•"/>
              <a:defRPr sz="2000" b="0" i="0" u="none" strike="noStrike" cap="none">
                <a:solidFill>
                  <a:schemeClr val="lt1"/>
                </a:solidFill>
                <a:latin typeface="Century Schoolbook"/>
                <a:ea typeface="Century Schoolbook"/>
                <a:cs typeface="Century Schoolbook"/>
                <a:sym typeface="Century Schoolbook"/>
              </a:defRPr>
            </a:lvl6pPr>
            <a:lvl7pPr marL="2971800" marR="0" lvl="6" indent="-101600" algn="l" rtl="0">
              <a:spcBef>
                <a:spcPts val="400"/>
              </a:spcBef>
              <a:buClr>
                <a:schemeClr val="lt1"/>
              </a:buClr>
              <a:buSzPct val="100000"/>
              <a:buFont typeface="Century Schoolbook"/>
              <a:buChar char="•"/>
              <a:defRPr sz="2000" b="0" i="0" u="none" strike="noStrike" cap="none">
                <a:solidFill>
                  <a:schemeClr val="lt1"/>
                </a:solidFill>
                <a:latin typeface="Century Schoolbook"/>
                <a:ea typeface="Century Schoolbook"/>
                <a:cs typeface="Century Schoolbook"/>
                <a:sym typeface="Century Schoolbook"/>
              </a:defRPr>
            </a:lvl7pPr>
            <a:lvl8pPr marL="3429000" marR="0" lvl="7" indent="-101600" algn="l" rtl="0">
              <a:spcBef>
                <a:spcPts val="400"/>
              </a:spcBef>
              <a:buClr>
                <a:schemeClr val="lt1"/>
              </a:buClr>
              <a:buSzPct val="100000"/>
              <a:buFont typeface="Century Schoolbook"/>
              <a:buChar char="•"/>
              <a:defRPr sz="2000" b="0" i="0" u="none" strike="noStrike" cap="none">
                <a:solidFill>
                  <a:schemeClr val="lt1"/>
                </a:solidFill>
                <a:latin typeface="Century Schoolbook"/>
                <a:ea typeface="Century Schoolbook"/>
                <a:cs typeface="Century Schoolbook"/>
                <a:sym typeface="Century Schoolbook"/>
              </a:defRPr>
            </a:lvl8pPr>
            <a:lvl9pPr marL="3886200" marR="0" lvl="8" indent="-101600" algn="l" rtl="0">
              <a:spcBef>
                <a:spcPts val="400"/>
              </a:spcBef>
              <a:buClr>
                <a:schemeClr val="lt1"/>
              </a:buClr>
              <a:buSzPct val="100000"/>
              <a:buFont typeface="Century Schoolbook"/>
              <a:buChar char="•"/>
              <a:defRPr sz="2000" b="0" i="0" u="none" strike="noStrike" cap="none">
                <a:solidFill>
                  <a:schemeClr val="lt1"/>
                </a:solidFill>
                <a:latin typeface="Century Schoolbook"/>
                <a:ea typeface="Century Schoolbook"/>
                <a:cs typeface="Century Schoolbook"/>
                <a:sym typeface="Century Schoolbook"/>
              </a:defRPr>
            </a:lvl9pPr>
          </a:lstStyle>
          <a:p>
            <a:endParaRPr/>
          </a:p>
        </p:txBody>
      </p:sp>
      <p:sp>
        <p:nvSpPr>
          <p:cNvPr id="164" name="Shape 164"/>
          <p:cNvSpPr>
            <a:spLocks noGrp="1"/>
          </p:cNvSpPr>
          <p:nvPr>
            <p:ph type="pic" idx="6"/>
          </p:nvPr>
        </p:nvSpPr>
        <p:spPr>
          <a:xfrm>
            <a:off x="6074733" y="3124200"/>
            <a:ext cx="2606040" cy="3276600"/>
          </a:xfrm>
          <a:prstGeom prst="rect">
            <a:avLst/>
          </a:prstGeom>
          <a:noFill/>
          <a:ln w="38100" cap="sq" cmpd="sng">
            <a:solidFill>
              <a:schemeClr val="lt1"/>
            </a:solidFill>
            <a:prstDash val="solid"/>
            <a:miter/>
            <a:headEnd type="none" w="med" len="med"/>
            <a:tailEnd type="none" w="med" len="med"/>
          </a:ln>
          <a:effectLst>
            <a:outerShdw blurRad="50799" dist="50800" dir="2700000" algn="tl" rotWithShape="0">
              <a:srgbClr val="000000">
                <a:alpha val="49803"/>
              </a:srgbClr>
            </a:outerShdw>
          </a:effectLst>
        </p:spPr>
        <p:txBody>
          <a:bodyPr lIns="91425" tIns="91425" rIns="91425" bIns="91425" anchor="t" anchorCtr="0"/>
          <a:lstStyle>
            <a:lvl1pPr marL="0" marR="0" lvl="0" indent="0" algn="ctr" rtl="0">
              <a:spcBef>
                <a:spcPts val="480"/>
              </a:spcBef>
              <a:buClr>
                <a:schemeClr val="lt1"/>
              </a:buClr>
              <a:buFont typeface="Century Schoolbook"/>
              <a:buNone/>
              <a:defRPr sz="2400" b="0" i="0" u="none" strike="noStrike" cap="none">
                <a:solidFill>
                  <a:schemeClr val="lt1"/>
                </a:solidFill>
                <a:latin typeface="Century Schoolbook"/>
                <a:ea typeface="Century Schoolbook"/>
                <a:cs typeface="Century Schoolbook"/>
                <a:sym typeface="Century Schoolbook"/>
              </a:defRPr>
            </a:lvl1pPr>
            <a:lvl2pPr marL="742950" marR="0" lvl="1" indent="-133350" algn="l" rtl="0">
              <a:spcBef>
                <a:spcPts val="480"/>
              </a:spcBef>
              <a:buClr>
                <a:schemeClr val="lt1"/>
              </a:buClr>
              <a:buSzPct val="100000"/>
              <a:buFont typeface="Century Schoolbook"/>
              <a:buChar char="–"/>
              <a:defRPr sz="2400" b="0" i="0" u="none" strike="noStrike" cap="none">
                <a:solidFill>
                  <a:schemeClr val="lt1"/>
                </a:solidFill>
                <a:latin typeface="Century Schoolbook"/>
                <a:ea typeface="Century Schoolbook"/>
                <a:cs typeface="Century Schoolbook"/>
                <a:sym typeface="Century Schoolbook"/>
              </a:defRPr>
            </a:lvl2pPr>
            <a:lvl3pPr marL="1143000" marR="0" lvl="2" indent="-101600" algn="l" rtl="0">
              <a:spcBef>
                <a:spcPts val="400"/>
              </a:spcBef>
              <a:buClr>
                <a:schemeClr val="lt1"/>
              </a:buClr>
              <a:buSzPct val="100000"/>
              <a:buFont typeface="Century Schoolbook"/>
              <a:buChar char="•"/>
              <a:defRPr sz="2000" b="0" i="0" u="none" strike="noStrike" cap="none">
                <a:solidFill>
                  <a:schemeClr val="lt1"/>
                </a:solidFill>
                <a:latin typeface="Century Schoolbook"/>
                <a:ea typeface="Century Schoolbook"/>
                <a:cs typeface="Century Schoolbook"/>
                <a:sym typeface="Century Schoolbook"/>
              </a:defRPr>
            </a:lvl3pPr>
            <a:lvl4pPr marL="1600200" marR="0" lvl="3" indent="-114300" algn="l" rtl="0">
              <a:spcBef>
                <a:spcPts val="360"/>
              </a:spcBef>
              <a:buClr>
                <a:schemeClr val="lt1"/>
              </a:buClr>
              <a:buSzPct val="100000"/>
              <a:buFont typeface="Century Schoolbook"/>
              <a:buChar char="–"/>
              <a:defRPr sz="1800" b="0" i="0" u="none" strike="noStrike" cap="none">
                <a:solidFill>
                  <a:schemeClr val="lt1"/>
                </a:solidFill>
                <a:latin typeface="Century Schoolbook"/>
                <a:ea typeface="Century Schoolbook"/>
                <a:cs typeface="Century Schoolbook"/>
                <a:sym typeface="Century Schoolbook"/>
              </a:defRPr>
            </a:lvl4pPr>
            <a:lvl5pPr marL="2057400" marR="0" lvl="4" indent="-127000" algn="l" rtl="0">
              <a:spcBef>
                <a:spcPts val="320"/>
              </a:spcBef>
              <a:buClr>
                <a:schemeClr val="lt1"/>
              </a:buClr>
              <a:buSzPct val="100000"/>
              <a:buFont typeface="Century Schoolbook"/>
              <a:buChar char="»"/>
              <a:defRPr sz="1600" b="0" i="0" u="none" strike="noStrike" cap="none">
                <a:solidFill>
                  <a:schemeClr val="lt1"/>
                </a:solidFill>
                <a:latin typeface="Century Schoolbook"/>
                <a:ea typeface="Century Schoolbook"/>
                <a:cs typeface="Century Schoolbook"/>
                <a:sym typeface="Century Schoolbook"/>
              </a:defRPr>
            </a:lvl5pPr>
            <a:lvl6pPr marL="2514600" marR="0" lvl="5" indent="-101600" algn="l" rtl="0">
              <a:spcBef>
                <a:spcPts val="400"/>
              </a:spcBef>
              <a:buClr>
                <a:schemeClr val="lt1"/>
              </a:buClr>
              <a:buSzPct val="100000"/>
              <a:buFont typeface="Century Schoolbook"/>
              <a:buChar char="•"/>
              <a:defRPr sz="2000" b="0" i="0" u="none" strike="noStrike" cap="none">
                <a:solidFill>
                  <a:schemeClr val="lt1"/>
                </a:solidFill>
                <a:latin typeface="Century Schoolbook"/>
                <a:ea typeface="Century Schoolbook"/>
                <a:cs typeface="Century Schoolbook"/>
                <a:sym typeface="Century Schoolbook"/>
              </a:defRPr>
            </a:lvl6pPr>
            <a:lvl7pPr marL="2971800" marR="0" lvl="6" indent="-101600" algn="l" rtl="0">
              <a:spcBef>
                <a:spcPts val="400"/>
              </a:spcBef>
              <a:buClr>
                <a:schemeClr val="lt1"/>
              </a:buClr>
              <a:buSzPct val="100000"/>
              <a:buFont typeface="Century Schoolbook"/>
              <a:buChar char="•"/>
              <a:defRPr sz="2000" b="0" i="0" u="none" strike="noStrike" cap="none">
                <a:solidFill>
                  <a:schemeClr val="lt1"/>
                </a:solidFill>
                <a:latin typeface="Century Schoolbook"/>
                <a:ea typeface="Century Schoolbook"/>
                <a:cs typeface="Century Schoolbook"/>
                <a:sym typeface="Century Schoolbook"/>
              </a:defRPr>
            </a:lvl7pPr>
            <a:lvl8pPr marL="3429000" marR="0" lvl="7" indent="-101600" algn="l" rtl="0">
              <a:spcBef>
                <a:spcPts val="400"/>
              </a:spcBef>
              <a:buClr>
                <a:schemeClr val="lt1"/>
              </a:buClr>
              <a:buSzPct val="100000"/>
              <a:buFont typeface="Century Schoolbook"/>
              <a:buChar char="•"/>
              <a:defRPr sz="2000" b="0" i="0" u="none" strike="noStrike" cap="none">
                <a:solidFill>
                  <a:schemeClr val="lt1"/>
                </a:solidFill>
                <a:latin typeface="Century Schoolbook"/>
                <a:ea typeface="Century Schoolbook"/>
                <a:cs typeface="Century Schoolbook"/>
                <a:sym typeface="Century Schoolbook"/>
              </a:defRPr>
            </a:lvl8pPr>
            <a:lvl9pPr marL="3886200" marR="0" lvl="8" indent="-101600" algn="l" rtl="0">
              <a:spcBef>
                <a:spcPts val="400"/>
              </a:spcBef>
              <a:buClr>
                <a:schemeClr val="lt1"/>
              </a:buClr>
              <a:buSzPct val="100000"/>
              <a:buFont typeface="Century Schoolbook"/>
              <a:buChar char="•"/>
              <a:defRPr sz="2000" b="0" i="0" u="none" strike="noStrike" cap="none">
                <a:solidFill>
                  <a:schemeClr val="lt1"/>
                </a:solidFill>
                <a:latin typeface="Century Schoolbook"/>
                <a:ea typeface="Century Schoolbook"/>
                <a:cs typeface="Century Schoolbook"/>
                <a:sym typeface="Century Schoolbook"/>
              </a:defRPr>
            </a:lvl9pPr>
          </a:lstStyle>
          <a:p>
            <a:endParaRPr/>
          </a:p>
        </p:txBody>
      </p:sp>
      <p:sp>
        <p:nvSpPr>
          <p:cNvPr id="165" name="Shape 165"/>
          <p:cNvSpPr txBox="1">
            <a:spLocks noGrp="1"/>
          </p:cNvSpPr>
          <p:nvPr>
            <p:ph type="dt" idx="10"/>
          </p:nvPr>
        </p:nvSpPr>
        <p:spPr>
          <a:xfrm>
            <a:off x="66675" y="6559360"/>
            <a:ext cx="2438399" cy="244474"/>
          </a:xfrm>
          <a:prstGeom prst="rect">
            <a:avLst/>
          </a:prstGeom>
          <a:noFill/>
          <a:ln>
            <a:noFill/>
          </a:ln>
        </p:spPr>
        <p:txBody>
          <a:bodyPr lIns="91425" tIns="91425" rIns="91425" bIns="91425" anchor="b" anchorCtr="0"/>
          <a:lstStyle>
            <a:lvl1pPr marL="0" marR="0" lvl="0" indent="0" algn="l" rtl="0">
              <a:spcBef>
                <a:spcPts val="0"/>
              </a:spcBef>
              <a:buNone/>
              <a:defRPr sz="1200">
                <a:solidFill>
                  <a:schemeClr val="lt2"/>
                </a:solidFill>
                <a:latin typeface="Century Schoolbook"/>
                <a:ea typeface="Century Schoolbook"/>
                <a:cs typeface="Century Schoolbook"/>
                <a:sym typeface="Century Schoolbook"/>
              </a:defRPr>
            </a:lvl1pPr>
            <a:lvl2pPr marL="457200" marR="0" lvl="1" indent="0" algn="l" rtl="0">
              <a:spcBef>
                <a:spcPts val="0"/>
              </a:spcBef>
              <a:buNone/>
              <a:defRPr sz="1800" b="0" i="0" u="none" strike="noStrike" cap="none">
                <a:solidFill>
                  <a:schemeClr val="lt1"/>
                </a:solidFill>
                <a:latin typeface="Century Schoolbook"/>
                <a:ea typeface="Century Schoolbook"/>
                <a:cs typeface="Century Schoolbook"/>
                <a:sym typeface="Century Schoolbook"/>
              </a:defRPr>
            </a:lvl2pPr>
            <a:lvl3pPr marL="914400" marR="0" lvl="2" indent="0" algn="l" rtl="0">
              <a:spcBef>
                <a:spcPts val="0"/>
              </a:spcBef>
              <a:buNone/>
              <a:defRPr sz="1800" b="0" i="0" u="none" strike="noStrike" cap="none">
                <a:solidFill>
                  <a:schemeClr val="lt1"/>
                </a:solidFill>
                <a:latin typeface="Century Schoolbook"/>
                <a:ea typeface="Century Schoolbook"/>
                <a:cs typeface="Century Schoolbook"/>
                <a:sym typeface="Century Schoolbook"/>
              </a:defRPr>
            </a:lvl3pPr>
            <a:lvl4pPr marL="1371600" marR="0" lvl="3" indent="0" algn="l" rtl="0">
              <a:spcBef>
                <a:spcPts val="0"/>
              </a:spcBef>
              <a:buNone/>
              <a:defRPr sz="1800" b="0" i="0" u="none" strike="noStrike" cap="none">
                <a:solidFill>
                  <a:schemeClr val="lt1"/>
                </a:solidFill>
                <a:latin typeface="Century Schoolbook"/>
                <a:ea typeface="Century Schoolbook"/>
                <a:cs typeface="Century Schoolbook"/>
                <a:sym typeface="Century Schoolbook"/>
              </a:defRPr>
            </a:lvl4pPr>
            <a:lvl5pPr marL="1828800" marR="0" lvl="4" indent="0" algn="l" rtl="0">
              <a:spcBef>
                <a:spcPts val="0"/>
              </a:spcBef>
              <a:buNone/>
              <a:defRPr sz="1800" b="0" i="0" u="none" strike="noStrike" cap="none">
                <a:solidFill>
                  <a:schemeClr val="lt1"/>
                </a:solidFill>
                <a:latin typeface="Century Schoolbook"/>
                <a:ea typeface="Century Schoolbook"/>
                <a:cs typeface="Century Schoolbook"/>
                <a:sym typeface="Century Schoolbook"/>
              </a:defRPr>
            </a:lvl5pPr>
            <a:lvl6pPr marL="2286000" marR="0" lvl="5" indent="0" algn="l" rtl="0">
              <a:spcBef>
                <a:spcPts val="0"/>
              </a:spcBef>
              <a:buNone/>
              <a:defRPr sz="1800" b="0" i="0" u="none" strike="noStrike" cap="none">
                <a:solidFill>
                  <a:schemeClr val="lt1"/>
                </a:solidFill>
                <a:latin typeface="Century Schoolbook"/>
                <a:ea typeface="Century Schoolbook"/>
                <a:cs typeface="Century Schoolbook"/>
                <a:sym typeface="Century Schoolbook"/>
              </a:defRPr>
            </a:lvl6pPr>
            <a:lvl7pPr marL="2743200" marR="0" lvl="6" indent="0" algn="l" rtl="0">
              <a:spcBef>
                <a:spcPts val="0"/>
              </a:spcBef>
              <a:buNone/>
              <a:defRPr sz="1800" b="0" i="0" u="none" strike="noStrike" cap="none">
                <a:solidFill>
                  <a:schemeClr val="lt1"/>
                </a:solidFill>
                <a:latin typeface="Century Schoolbook"/>
                <a:ea typeface="Century Schoolbook"/>
                <a:cs typeface="Century Schoolbook"/>
                <a:sym typeface="Century Schoolbook"/>
              </a:defRPr>
            </a:lvl7pPr>
            <a:lvl8pPr marL="3200400" marR="0" lvl="7" indent="0" algn="l" rtl="0">
              <a:spcBef>
                <a:spcPts val="0"/>
              </a:spcBef>
              <a:buNone/>
              <a:defRPr sz="1800" b="0" i="0" u="none" strike="noStrike" cap="none">
                <a:solidFill>
                  <a:schemeClr val="lt1"/>
                </a:solidFill>
                <a:latin typeface="Century Schoolbook"/>
                <a:ea typeface="Century Schoolbook"/>
                <a:cs typeface="Century Schoolbook"/>
                <a:sym typeface="Century Schoolbook"/>
              </a:defRPr>
            </a:lvl8pPr>
            <a:lvl9pPr marL="3657600" marR="0" lvl="8" indent="0" algn="l" rtl="0">
              <a:spcBef>
                <a:spcPts val="0"/>
              </a:spcBef>
              <a:buNone/>
              <a:defRPr sz="1800" b="0" i="0" u="none" strike="noStrike" cap="none">
                <a:solidFill>
                  <a:schemeClr val="lt1"/>
                </a:solidFill>
                <a:latin typeface="Century Schoolbook"/>
                <a:ea typeface="Century Schoolbook"/>
                <a:cs typeface="Century Schoolbook"/>
                <a:sym typeface="Century Schoolbook"/>
              </a:defRPr>
            </a:lvl9pPr>
          </a:lstStyle>
          <a:p>
            <a:endParaRPr/>
          </a:p>
        </p:txBody>
      </p:sp>
      <p:sp>
        <p:nvSpPr>
          <p:cNvPr id="166" name="Shape 166"/>
          <p:cNvSpPr txBox="1">
            <a:spLocks noGrp="1"/>
          </p:cNvSpPr>
          <p:nvPr>
            <p:ph type="sldNum" idx="12"/>
          </p:nvPr>
        </p:nvSpPr>
        <p:spPr>
          <a:xfrm>
            <a:off x="8172450" y="6559360"/>
            <a:ext cx="914400" cy="244474"/>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fld id="{00000000-1234-1234-1234-123412341234}" type="slidenum">
              <a:rPr lang="es-ES" sz="1200">
                <a:solidFill>
                  <a:schemeClr val="lt2"/>
                </a:solidFill>
                <a:latin typeface="Century Schoolbook"/>
                <a:ea typeface="Century Schoolbook"/>
                <a:cs typeface="Century Schoolbook"/>
                <a:sym typeface="Century Schoolbook"/>
              </a:rPr>
              <a:t>‹#›</a:t>
            </a:fld>
            <a:endParaRPr lang="es-ES" sz="1200">
              <a:solidFill>
                <a:schemeClr val="lt2"/>
              </a:solidFill>
              <a:latin typeface="Century Schoolbook"/>
              <a:ea typeface="Century Schoolbook"/>
              <a:cs typeface="Century Schoolbook"/>
              <a:sym typeface="Century Schoolbook"/>
            </a:endParaRPr>
          </a:p>
        </p:txBody>
      </p:sp>
      <p:sp>
        <p:nvSpPr>
          <p:cNvPr id="167" name="Shape 167"/>
          <p:cNvSpPr txBox="1">
            <a:spLocks noGrp="1"/>
          </p:cNvSpPr>
          <p:nvPr>
            <p:ph type="ftr" idx="11"/>
          </p:nvPr>
        </p:nvSpPr>
        <p:spPr>
          <a:xfrm>
            <a:off x="2995652" y="6558153"/>
            <a:ext cx="4648199" cy="246887"/>
          </a:xfrm>
          <a:prstGeom prst="rect">
            <a:avLst/>
          </a:prstGeom>
          <a:noFill/>
          <a:ln>
            <a:noFill/>
          </a:ln>
        </p:spPr>
        <p:txBody>
          <a:bodyPr lIns="91425" tIns="91425" rIns="91425" bIns="91425" anchor="b" anchorCtr="0"/>
          <a:lstStyle>
            <a:lvl1pPr marL="0" marR="0" lvl="0" indent="0" algn="ctr" rtl="0">
              <a:spcBef>
                <a:spcPts val="0"/>
              </a:spcBef>
              <a:buNone/>
              <a:defRPr sz="1200">
                <a:solidFill>
                  <a:schemeClr val="lt2"/>
                </a:solidFill>
                <a:latin typeface="Century Schoolbook"/>
                <a:ea typeface="Century Schoolbook"/>
                <a:cs typeface="Century Schoolbook"/>
                <a:sym typeface="Century Schoolbook"/>
              </a:defRPr>
            </a:lvl1pPr>
            <a:lvl2pPr marL="457200" marR="0" lvl="1" indent="0" algn="l" rtl="0">
              <a:spcBef>
                <a:spcPts val="0"/>
              </a:spcBef>
              <a:buNone/>
              <a:defRPr sz="1800" b="0" i="0" u="none" strike="noStrike" cap="none">
                <a:solidFill>
                  <a:schemeClr val="lt1"/>
                </a:solidFill>
                <a:latin typeface="Century Schoolbook"/>
                <a:ea typeface="Century Schoolbook"/>
                <a:cs typeface="Century Schoolbook"/>
                <a:sym typeface="Century Schoolbook"/>
              </a:defRPr>
            </a:lvl2pPr>
            <a:lvl3pPr marL="914400" marR="0" lvl="2" indent="0" algn="l" rtl="0">
              <a:spcBef>
                <a:spcPts val="0"/>
              </a:spcBef>
              <a:buNone/>
              <a:defRPr sz="1800" b="0" i="0" u="none" strike="noStrike" cap="none">
                <a:solidFill>
                  <a:schemeClr val="lt1"/>
                </a:solidFill>
                <a:latin typeface="Century Schoolbook"/>
                <a:ea typeface="Century Schoolbook"/>
                <a:cs typeface="Century Schoolbook"/>
                <a:sym typeface="Century Schoolbook"/>
              </a:defRPr>
            </a:lvl3pPr>
            <a:lvl4pPr marL="1371600" marR="0" lvl="3" indent="0" algn="l" rtl="0">
              <a:spcBef>
                <a:spcPts val="0"/>
              </a:spcBef>
              <a:buNone/>
              <a:defRPr sz="1800" b="0" i="0" u="none" strike="noStrike" cap="none">
                <a:solidFill>
                  <a:schemeClr val="lt1"/>
                </a:solidFill>
                <a:latin typeface="Century Schoolbook"/>
                <a:ea typeface="Century Schoolbook"/>
                <a:cs typeface="Century Schoolbook"/>
                <a:sym typeface="Century Schoolbook"/>
              </a:defRPr>
            </a:lvl4pPr>
            <a:lvl5pPr marL="1828800" marR="0" lvl="4" indent="0" algn="l" rtl="0">
              <a:spcBef>
                <a:spcPts val="0"/>
              </a:spcBef>
              <a:buNone/>
              <a:defRPr sz="1800" b="0" i="0" u="none" strike="noStrike" cap="none">
                <a:solidFill>
                  <a:schemeClr val="lt1"/>
                </a:solidFill>
                <a:latin typeface="Century Schoolbook"/>
                <a:ea typeface="Century Schoolbook"/>
                <a:cs typeface="Century Schoolbook"/>
                <a:sym typeface="Century Schoolbook"/>
              </a:defRPr>
            </a:lvl5pPr>
            <a:lvl6pPr marL="2286000" marR="0" lvl="5" indent="0" algn="l" rtl="0">
              <a:spcBef>
                <a:spcPts val="0"/>
              </a:spcBef>
              <a:buNone/>
              <a:defRPr sz="1800" b="0" i="0" u="none" strike="noStrike" cap="none">
                <a:solidFill>
                  <a:schemeClr val="lt1"/>
                </a:solidFill>
                <a:latin typeface="Century Schoolbook"/>
                <a:ea typeface="Century Schoolbook"/>
                <a:cs typeface="Century Schoolbook"/>
                <a:sym typeface="Century Schoolbook"/>
              </a:defRPr>
            </a:lvl6pPr>
            <a:lvl7pPr marL="2743200" marR="0" lvl="6" indent="0" algn="l" rtl="0">
              <a:spcBef>
                <a:spcPts val="0"/>
              </a:spcBef>
              <a:buNone/>
              <a:defRPr sz="1800" b="0" i="0" u="none" strike="noStrike" cap="none">
                <a:solidFill>
                  <a:schemeClr val="lt1"/>
                </a:solidFill>
                <a:latin typeface="Century Schoolbook"/>
                <a:ea typeface="Century Schoolbook"/>
                <a:cs typeface="Century Schoolbook"/>
                <a:sym typeface="Century Schoolbook"/>
              </a:defRPr>
            </a:lvl7pPr>
            <a:lvl8pPr marL="3200400" marR="0" lvl="7" indent="0" algn="l" rtl="0">
              <a:spcBef>
                <a:spcPts val="0"/>
              </a:spcBef>
              <a:buNone/>
              <a:defRPr sz="1800" b="0" i="0" u="none" strike="noStrike" cap="none">
                <a:solidFill>
                  <a:schemeClr val="lt1"/>
                </a:solidFill>
                <a:latin typeface="Century Schoolbook"/>
                <a:ea typeface="Century Schoolbook"/>
                <a:cs typeface="Century Schoolbook"/>
                <a:sym typeface="Century Schoolbook"/>
              </a:defRPr>
            </a:lvl8pPr>
            <a:lvl9pPr marL="3657600" marR="0" lvl="8" indent="0" algn="l" rtl="0">
              <a:spcBef>
                <a:spcPts val="0"/>
              </a:spcBef>
              <a:buNone/>
              <a:defRPr sz="1800" b="0" i="0" u="none" strike="noStrike" cap="none">
                <a:solidFill>
                  <a:schemeClr val="lt1"/>
                </a:solidFill>
                <a:latin typeface="Century Schoolbook"/>
                <a:ea typeface="Century Schoolbook"/>
                <a:cs typeface="Century Schoolbook"/>
                <a:sym typeface="Century Schoolbook"/>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Cuadrado con título">
    <p:spTree>
      <p:nvGrpSpPr>
        <p:cNvPr id="1" name="Shape 168"/>
        <p:cNvGrpSpPr/>
        <p:nvPr/>
      </p:nvGrpSpPr>
      <p:grpSpPr>
        <a:xfrm>
          <a:off x="0" y="0"/>
          <a:ext cx="0" cy="0"/>
          <a:chOff x="0" y="0"/>
          <a:chExt cx="0" cy="0"/>
        </a:xfrm>
      </p:grpSpPr>
      <p:sp>
        <p:nvSpPr>
          <p:cNvPr id="169" name="Shape 169"/>
          <p:cNvSpPr>
            <a:spLocks noGrp="1"/>
          </p:cNvSpPr>
          <p:nvPr>
            <p:ph type="pic" idx="2"/>
          </p:nvPr>
        </p:nvSpPr>
        <p:spPr>
          <a:xfrm>
            <a:off x="3050273" y="1600200"/>
            <a:ext cx="3198126" cy="3200399"/>
          </a:xfrm>
          <a:prstGeom prst="rect">
            <a:avLst/>
          </a:prstGeom>
          <a:noFill/>
          <a:ln w="38100" cap="sq" cmpd="sng">
            <a:solidFill>
              <a:schemeClr val="lt1"/>
            </a:solidFill>
            <a:prstDash val="solid"/>
            <a:miter/>
            <a:headEnd type="none" w="med" len="med"/>
            <a:tailEnd type="none" w="med" len="med"/>
          </a:ln>
          <a:effectLst>
            <a:outerShdw blurRad="50799" dist="50800" dir="2700000" algn="tl" rotWithShape="0">
              <a:srgbClr val="000000">
                <a:alpha val="49803"/>
              </a:srgbClr>
            </a:outerShdw>
          </a:effectLst>
        </p:spPr>
        <p:txBody>
          <a:bodyPr lIns="91425" tIns="91425" rIns="91425" bIns="91425" anchor="t" anchorCtr="0"/>
          <a:lstStyle>
            <a:lvl1pPr marL="0" marR="0" lvl="0" indent="0" algn="ctr" rtl="0">
              <a:spcBef>
                <a:spcPts val="480"/>
              </a:spcBef>
              <a:buClr>
                <a:schemeClr val="lt1"/>
              </a:buClr>
              <a:buFont typeface="Century Schoolbook"/>
              <a:buNone/>
              <a:defRPr sz="2400" b="0" i="0" u="none" strike="noStrike" cap="none">
                <a:solidFill>
                  <a:schemeClr val="lt1"/>
                </a:solidFill>
                <a:latin typeface="Century Schoolbook"/>
                <a:ea typeface="Century Schoolbook"/>
                <a:cs typeface="Century Schoolbook"/>
                <a:sym typeface="Century Schoolbook"/>
              </a:defRPr>
            </a:lvl1pPr>
            <a:lvl2pPr marL="742950" marR="0" lvl="1" indent="-133350" algn="l" rtl="0">
              <a:spcBef>
                <a:spcPts val="480"/>
              </a:spcBef>
              <a:buClr>
                <a:schemeClr val="lt1"/>
              </a:buClr>
              <a:buSzPct val="100000"/>
              <a:buFont typeface="Century Schoolbook"/>
              <a:buChar char="–"/>
              <a:defRPr sz="2400" b="0" i="0" u="none" strike="noStrike" cap="none">
                <a:solidFill>
                  <a:schemeClr val="lt1"/>
                </a:solidFill>
                <a:latin typeface="Century Schoolbook"/>
                <a:ea typeface="Century Schoolbook"/>
                <a:cs typeface="Century Schoolbook"/>
                <a:sym typeface="Century Schoolbook"/>
              </a:defRPr>
            </a:lvl2pPr>
            <a:lvl3pPr marL="1143000" marR="0" lvl="2" indent="-101600" algn="l" rtl="0">
              <a:spcBef>
                <a:spcPts val="400"/>
              </a:spcBef>
              <a:buClr>
                <a:schemeClr val="lt1"/>
              </a:buClr>
              <a:buSzPct val="100000"/>
              <a:buFont typeface="Century Schoolbook"/>
              <a:buChar char="•"/>
              <a:defRPr sz="2000" b="0" i="0" u="none" strike="noStrike" cap="none">
                <a:solidFill>
                  <a:schemeClr val="lt1"/>
                </a:solidFill>
                <a:latin typeface="Century Schoolbook"/>
                <a:ea typeface="Century Schoolbook"/>
                <a:cs typeface="Century Schoolbook"/>
                <a:sym typeface="Century Schoolbook"/>
              </a:defRPr>
            </a:lvl3pPr>
            <a:lvl4pPr marL="1600200" marR="0" lvl="3" indent="-114300" algn="l" rtl="0">
              <a:spcBef>
                <a:spcPts val="360"/>
              </a:spcBef>
              <a:buClr>
                <a:schemeClr val="lt1"/>
              </a:buClr>
              <a:buSzPct val="100000"/>
              <a:buFont typeface="Century Schoolbook"/>
              <a:buChar char="–"/>
              <a:defRPr sz="1800" b="0" i="0" u="none" strike="noStrike" cap="none">
                <a:solidFill>
                  <a:schemeClr val="lt1"/>
                </a:solidFill>
                <a:latin typeface="Century Schoolbook"/>
                <a:ea typeface="Century Schoolbook"/>
                <a:cs typeface="Century Schoolbook"/>
                <a:sym typeface="Century Schoolbook"/>
              </a:defRPr>
            </a:lvl4pPr>
            <a:lvl5pPr marL="2057400" marR="0" lvl="4" indent="-127000" algn="l" rtl="0">
              <a:spcBef>
                <a:spcPts val="320"/>
              </a:spcBef>
              <a:buClr>
                <a:schemeClr val="lt1"/>
              </a:buClr>
              <a:buSzPct val="100000"/>
              <a:buFont typeface="Century Schoolbook"/>
              <a:buChar char="»"/>
              <a:defRPr sz="1600" b="0" i="0" u="none" strike="noStrike" cap="none">
                <a:solidFill>
                  <a:schemeClr val="lt1"/>
                </a:solidFill>
                <a:latin typeface="Century Schoolbook"/>
                <a:ea typeface="Century Schoolbook"/>
                <a:cs typeface="Century Schoolbook"/>
                <a:sym typeface="Century Schoolbook"/>
              </a:defRPr>
            </a:lvl5pPr>
            <a:lvl6pPr marL="2514600" marR="0" lvl="5" indent="-101600" algn="l" rtl="0">
              <a:spcBef>
                <a:spcPts val="400"/>
              </a:spcBef>
              <a:buClr>
                <a:schemeClr val="lt1"/>
              </a:buClr>
              <a:buSzPct val="100000"/>
              <a:buFont typeface="Century Schoolbook"/>
              <a:buChar char="•"/>
              <a:defRPr sz="2000" b="0" i="0" u="none" strike="noStrike" cap="none">
                <a:solidFill>
                  <a:schemeClr val="lt1"/>
                </a:solidFill>
                <a:latin typeface="Century Schoolbook"/>
                <a:ea typeface="Century Schoolbook"/>
                <a:cs typeface="Century Schoolbook"/>
                <a:sym typeface="Century Schoolbook"/>
              </a:defRPr>
            </a:lvl6pPr>
            <a:lvl7pPr marL="2971800" marR="0" lvl="6" indent="-101600" algn="l" rtl="0">
              <a:spcBef>
                <a:spcPts val="400"/>
              </a:spcBef>
              <a:buClr>
                <a:schemeClr val="lt1"/>
              </a:buClr>
              <a:buSzPct val="100000"/>
              <a:buFont typeface="Century Schoolbook"/>
              <a:buChar char="•"/>
              <a:defRPr sz="2000" b="0" i="0" u="none" strike="noStrike" cap="none">
                <a:solidFill>
                  <a:schemeClr val="lt1"/>
                </a:solidFill>
                <a:latin typeface="Century Schoolbook"/>
                <a:ea typeface="Century Schoolbook"/>
                <a:cs typeface="Century Schoolbook"/>
                <a:sym typeface="Century Schoolbook"/>
              </a:defRPr>
            </a:lvl7pPr>
            <a:lvl8pPr marL="3429000" marR="0" lvl="7" indent="-101600" algn="l" rtl="0">
              <a:spcBef>
                <a:spcPts val="400"/>
              </a:spcBef>
              <a:buClr>
                <a:schemeClr val="lt1"/>
              </a:buClr>
              <a:buSzPct val="100000"/>
              <a:buFont typeface="Century Schoolbook"/>
              <a:buChar char="•"/>
              <a:defRPr sz="2000" b="0" i="0" u="none" strike="noStrike" cap="none">
                <a:solidFill>
                  <a:schemeClr val="lt1"/>
                </a:solidFill>
                <a:latin typeface="Century Schoolbook"/>
                <a:ea typeface="Century Schoolbook"/>
                <a:cs typeface="Century Schoolbook"/>
                <a:sym typeface="Century Schoolbook"/>
              </a:defRPr>
            </a:lvl8pPr>
            <a:lvl9pPr marL="3886200" marR="0" lvl="8" indent="-101600" algn="l" rtl="0">
              <a:spcBef>
                <a:spcPts val="400"/>
              </a:spcBef>
              <a:buClr>
                <a:schemeClr val="lt1"/>
              </a:buClr>
              <a:buSzPct val="100000"/>
              <a:buFont typeface="Century Schoolbook"/>
              <a:buChar char="•"/>
              <a:defRPr sz="2000" b="0" i="0" u="none" strike="noStrike" cap="none">
                <a:solidFill>
                  <a:schemeClr val="lt1"/>
                </a:solidFill>
                <a:latin typeface="Century Schoolbook"/>
                <a:ea typeface="Century Schoolbook"/>
                <a:cs typeface="Century Schoolbook"/>
                <a:sym typeface="Century Schoolbook"/>
              </a:defRPr>
            </a:lvl9pPr>
          </a:lstStyle>
          <a:p>
            <a:endParaRPr/>
          </a:p>
        </p:txBody>
      </p:sp>
      <p:sp>
        <p:nvSpPr>
          <p:cNvPr id="170" name="Shape 170"/>
          <p:cNvSpPr txBox="1">
            <a:spLocks noGrp="1"/>
          </p:cNvSpPr>
          <p:nvPr>
            <p:ph type="body" idx="1"/>
          </p:nvPr>
        </p:nvSpPr>
        <p:spPr>
          <a:xfrm>
            <a:off x="3048000" y="4876800"/>
            <a:ext cx="3200399" cy="1295400"/>
          </a:xfrm>
          <a:prstGeom prst="rect">
            <a:avLst/>
          </a:prstGeom>
          <a:noFill/>
          <a:ln>
            <a:noFill/>
          </a:ln>
        </p:spPr>
        <p:txBody>
          <a:bodyPr lIns="91425" tIns="91425" rIns="91425" bIns="91425" anchor="t" anchorCtr="0"/>
          <a:lstStyle>
            <a:lvl1pPr marL="0" marR="0" lvl="0" indent="0" algn="l" rtl="0">
              <a:spcBef>
                <a:spcPts val="360"/>
              </a:spcBef>
              <a:buClr>
                <a:schemeClr val="lt1"/>
              </a:buClr>
              <a:buFont typeface="Century Schoolbook"/>
              <a:buNone/>
              <a:defRPr sz="1800" b="0" i="0" u="none" strike="noStrike" cap="none">
                <a:solidFill>
                  <a:schemeClr val="lt1"/>
                </a:solidFill>
                <a:latin typeface="Century Schoolbook"/>
                <a:ea typeface="Century Schoolbook"/>
                <a:cs typeface="Century Schoolbook"/>
                <a:sym typeface="Century Schoolbook"/>
              </a:defRPr>
            </a:lvl1pPr>
            <a:lvl2pPr marL="742950" marR="0" lvl="1" indent="-133350" algn="l" rtl="0">
              <a:spcBef>
                <a:spcPts val="480"/>
              </a:spcBef>
              <a:buClr>
                <a:schemeClr val="lt1"/>
              </a:buClr>
              <a:buSzPct val="100000"/>
              <a:buFont typeface="Century Schoolbook"/>
              <a:buChar char="–"/>
              <a:defRPr sz="2400" b="0" i="0" u="none" strike="noStrike" cap="none">
                <a:solidFill>
                  <a:schemeClr val="lt1"/>
                </a:solidFill>
                <a:latin typeface="Century Schoolbook"/>
                <a:ea typeface="Century Schoolbook"/>
                <a:cs typeface="Century Schoolbook"/>
                <a:sym typeface="Century Schoolbook"/>
              </a:defRPr>
            </a:lvl2pPr>
            <a:lvl3pPr marL="1143000" marR="0" lvl="2" indent="-101600" algn="l" rtl="0">
              <a:spcBef>
                <a:spcPts val="400"/>
              </a:spcBef>
              <a:buClr>
                <a:schemeClr val="lt1"/>
              </a:buClr>
              <a:buSzPct val="100000"/>
              <a:buFont typeface="Century Schoolbook"/>
              <a:buChar char="•"/>
              <a:defRPr sz="2000" b="0" i="0" u="none" strike="noStrike" cap="none">
                <a:solidFill>
                  <a:schemeClr val="lt1"/>
                </a:solidFill>
                <a:latin typeface="Century Schoolbook"/>
                <a:ea typeface="Century Schoolbook"/>
                <a:cs typeface="Century Schoolbook"/>
                <a:sym typeface="Century Schoolbook"/>
              </a:defRPr>
            </a:lvl3pPr>
            <a:lvl4pPr marL="1600200" marR="0" lvl="3" indent="-114300" algn="l" rtl="0">
              <a:spcBef>
                <a:spcPts val="360"/>
              </a:spcBef>
              <a:buClr>
                <a:schemeClr val="lt1"/>
              </a:buClr>
              <a:buSzPct val="100000"/>
              <a:buFont typeface="Century Schoolbook"/>
              <a:buChar char="–"/>
              <a:defRPr sz="1800" b="0" i="0" u="none" strike="noStrike" cap="none">
                <a:solidFill>
                  <a:schemeClr val="lt1"/>
                </a:solidFill>
                <a:latin typeface="Century Schoolbook"/>
                <a:ea typeface="Century Schoolbook"/>
                <a:cs typeface="Century Schoolbook"/>
                <a:sym typeface="Century Schoolbook"/>
              </a:defRPr>
            </a:lvl4pPr>
            <a:lvl5pPr marL="2057400" marR="0" lvl="4" indent="-127000" algn="l" rtl="0">
              <a:spcBef>
                <a:spcPts val="320"/>
              </a:spcBef>
              <a:buClr>
                <a:schemeClr val="lt1"/>
              </a:buClr>
              <a:buSzPct val="100000"/>
              <a:buFont typeface="Century Schoolbook"/>
              <a:buChar char="»"/>
              <a:defRPr sz="1600" b="0" i="0" u="none" strike="noStrike" cap="none">
                <a:solidFill>
                  <a:schemeClr val="lt1"/>
                </a:solidFill>
                <a:latin typeface="Century Schoolbook"/>
                <a:ea typeface="Century Schoolbook"/>
                <a:cs typeface="Century Schoolbook"/>
                <a:sym typeface="Century Schoolbook"/>
              </a:defRPr>
            </a:lvl5pPr>
            <a:lvl6pPr marL="2514600" marR="0" lvl="5" indent="-101600" algn="l" rtl="0">
              <a:spcBef>
                <a:spcPts val="400"/>
              </a:spcBef>
              <a:buClr>
                <a:schemeClr val="lt1"/>
              </a:buClr>
              <a:buSzPct val="100000"/>
              <a:buFont typeface="Century Schoolbook"/>
              <a:buChar char="•"/>
              <a:defRPr sz="2000" b="0" i="0" u="none" strike="noStrike" cap="none">
                <a:solidFill>
                  <a:schemeClr val="lt1"/>
                </a:solidFill>
                <a:latin typeface="Century Schoolbook"/>
                <a:ea typeface="Century Schoolbook"/>
                <a:cs typeface="Century Schoolbook"/>
                <a:sym typeface="Century Schoolbook"/>
              </a:defRPr>
            </a:lvl6pPr>
            <a:lvl7pPr marL="2971800" marR="0" lvl="6" indent="-101600" algn="l" rtl="0">
              <a:spcBef>
                <a:spcPts val="400"/>
              </a:spcBef>
              <a:buClr>
                <a:schemeClr val="lt1"/>
              </a:buClr>
              <a:buSzPct val="100000"/>
              <a:buFont typeface="Century Schoolbook"/>
              <a:buChar char="•"/>
              <a:defRPr sz="2000" b="0" i="0" u="none" strike="noStrike" cap="none">
                <a:solidFill>
                  <a:schemeClr val="lt1"/>
                </a:solidFill>
                <a:latin typeface="Century Schoolbook"/>
                <a:ea typeface="Century Schoolbook"/>
                <a:cs typeface="Century Schoolbook"/>
                <a:sym typeface="Century Schoolbook"/>
              </a:defRPr>
            </a:lvl7pPr>
            <a:lvl8pPr marL="3429000" marR="0" lvl="7" indent="-101600" algn="l" rtl="0">
              <a:spcBef>
                <a:spcPts val="400"/>
              </a:spcBef>
              <a:buClr>
                <a:schemeClr val="lt1"/>
              </a:buClr>
              <a:buSzPct val="100000"/>
              <a:buFont typeface="Century Schoolbook"/>
              <a:buChar char="•"/>
              <a:defRPr sz="2000" b="0" i="0" u="none" strike="noStrike" cap="none">
                <a:solidFill>
                  <a:schemeClr val="lt1"/>
                </a:solidFill>
                <a:latin typeface="Century Schoolbook"/>
                <a:ea typeface="Century Schoolbook"/>
                <a:cs typeface="Century Schoolbook"/>
                <a:sym typeface="Century Schoolbook"/>
              </a:defRPr>
            </a:lvl8pPr>
            <a:lvl9pPr marL="3886200" marR="0" lvl="8" indent="-101600" algn="l" rtl="0">
              <a:spcBef>
                <a:spcPts val="400"/>
              </a:spcBef>
              <a:buClr>
                <a:schemeClr val="lt1"/>
              </a:buClr>
              <a:buSzPct val="100000"/>
              <a:buFont typeface="Century Schoolbook"/>
              <a:buChar char="•"/>
              <a:defRPr sz="2000" b="0" i="0" u="none" strike="noStrike" cap="none">
                <a:solidFill>
                  <a:schemeClr val="lt1"/>
                </a:solidFill>
                <a:latin typeface="Century Schoolbook"/>
                <a:ea typeface="Century Schoolbook"/>
                <a:cs typeface="Century Schoolbook"/>
                <a:sym typeface="Century Schoolbook"/>
              </a:defRPr>
            </a:lvl9pPr>
          </a:lstStyle>
          <a:p>
            <a:endParaRPr/>
          </a:p>
        </p:txBody>
      </p:sp>
      <p:sp>
        <p:nvSpPr>
          <p:cNvPr id="171" name="Shape 171"/>
          <p:cNvSpPr txBox="1">
            <a:spLocks noGrp="1"/>
          </p:cNvSpPr>
          <p:nvPr>
            <p:ph type="dt" idx="10"/>
          </p:nvPr>
        </p:nvSpPr>
        <p:spPr>
          <a:xfrm>
            <a:off x="66675" y="6559360"/>
            <a:ext cx="2438399" cy="244474"/>
          </a:xfrm>
          <a:prstGeom prst="rect">
            <a:avLst/>
          </a:prstGeom>
          <a:noFill/>
          <a:ln>
            <a:noFill/>
          </a:ln>
        </p:spPr>
        <p:txBody>
          <a:bodyPr lIns="91425" tIns="91425" rIns="91425" bIns="91425" anchor="b" anchorCtr="0"/>
          <a:lstStyle>
            <a:lvl1pPr marL="0" marR="0" lvl="0" indent="0" algn="l" rtl="0">
              <a:spcBef>
                <a:spcPts val="0"/>
              </a:spcBef>
              <a:buNone/>
              <a:defRPr sz="1200">
                <a:solidFill>
                  <a:schemeClr val="lt2"/>
                </a:solidFill>
                <a:latin typeface="Century Schoolbook"/>
                <a:ea typeface="Century Schoolbook"/>
                <a:cs typeface="Century Schoolbook"/>
                <a:sym typeface="Century Schoolbook"/>
              </a:defRPr>
            </a:lvl1pPr>
            <a:lvl2pPr marL="457200" marR="0" lvl="1" indent="0" algn="l" rtl="0">
              <a:spcBef>
                <a:spcPts val="0"/>
              </a:spcBef>
              <a:buNone/>
              <a:defRPr sz="1800" b="0" i="0" u="none" strike="noStrike" cap="none">
                <a:solidFill>
                  <a:schemeClr val="lt1"/>
                </a:solidFill>
                <a:latin typeface="Century Schoolbook"/>
                <a:ea typeface="Century Schoolbook"/>
                <a:cs typeface="Century Schoolbook"/>
                <a:sym typeface="Century Schoolbook"/>
              </a:defRPr>
            </a:lvl2pPr>
            <a:lvl3pPr marL="914400" marR="0" lvl="2" indent="0" algn="l" rtl="0">
              <a:spcBef>
                <a:spcPts val="0"/>
              </a:spcBef>
              <a:buNone/>
              <a:defRPr sz="1800" b="0" i="0" u="none" strike="noStrike" cap="none">
                <a:solidFill>
                  <a:schemeClr val="lt1"/>
                </a:solidFill>
                <a:latin typeface="Century Schoolbook"/>
                <a:ea typeface="Century Schoolbook"/>
                <a:cs typeface="Century Schoolbook"/>
                <a:sym typeface="Century Schoolbook"/>
              </a:defRPr>
            </a:lvl3pPr>
            <a:lvl4pPr marL="1371600" marR="0" lvl="3" indent="0" algn="l" rtl="0">
              <a:spcBef>
                <a:spcPts val="0"/>
              </a:spcBef>
              <a:buNone/>
              <a:defRPr sz="1800" b="0" i="0" u="none" strike="noStrike" cap="none">
                <a:solidFill>
                  <a:schemeClr val="lt1"/>
                </a:solidFill>
                <a:latin typeface="Century Schoolbook"/>
                <a:ea typeface="Century Schoolbook"/>
                <a:cs typeface="Century Schoolbook"/>
                <a:sym typeface="Century Schoolbook"/>
              </a:defRPr>
            </a:lvl4pPr>
            <a:lvl5pPr marL="1828800" marR="0" lvl="4" indent="0" algn="l" rtl="0">
              <a:spcBef>
                <a:spcPts val="0"/>
              </a:spcBef>
              <a:buNone/>
              <a:defRPr sz="1800" b="0" i="0" u="none" strike="noStrike" cap="none">
                <a:solidFill>
                  <a:schemeClr val="lt1"/>
                </a:solidFill>
                <a:latin typeface="Century Schoolbook"/>
                <a:ea typeface="Century Schoolbook"/>
                <a:cs typeface="Century Schoolbook"/>
                <a:sym typeface="Century Schoolbook"/>
              </a:defRPr>
            </a:lvl5pPr>
            <a:lvl6pPr marL="2286000" marR="0" lvl="5" indent="0" algn="l" rtl="0">
              <a:spcBef>
                <a:spcPts val="0"/>
              </a:spcBef>
              <a:buNone/>
              <a:defRPr sz="1800" b="0" i="0" u="none" strike="noStrike" cap="none">
                <a:solidFill>
                  <a:schemeClr val="lt1"/>
                </a:solidFill>
                <a:latin typeface="Century Schoolbook"/>
                <a:ea typeface="Century Schoolbook"/>
                <a:cs typeface="Century Schoolbook"/>
                <a:sym typeface="Century Schoolbook"/>
              </a:defRPr>
            </a:lvl6pPr>
            <a:lvl7pPr marL="2743200" marR="0" lvl="6" indent="0" algn="l" rtl="0">
              <a:spcBef>
                <a:spcPts val="0"/>
              </a:spcBef>
              <a:buNone/>
              <a:defRPr sz="1800" b="0" i="0" u="none" strike="noStrike" cap="none">
                <a:solidFill>
                  <a:schemeClr val="lt1"/>
                </a:solidFill>
                <a:latin typeface="Century Schoolbook"/>
                <a:ea typeface="Century Schoolbook"/>
                <a:cs typeface="Century Schoolbook"/>
                <a:sym typeface="Century Schoolbook"/>
              </a:defRPr>
            </a:lvl7pPr>
            <a:lvl8pPr marL="3200400" marR="0" lvl="7" indent="0" algn="l" rtl="0">
              <a:spcBef>
                <a:spcPts val="0"/>
              </a:spcBef>
              <a:buNone/>
              <a:defRPr sz="1800" b="0" i="0" u="none" strike="noStrike" cap="none">
                <a:solidFill>
                  <a:schemeClr val="lt1"/>
                </a:solidFill>
                <a:latin typeface="Century Schoolbook"/>
                <a:ea typeface="Century Schoolbook"/>
                <a:cs typeface="Century Schoolbook"/>
                <a:sym typeface="Century Schoolbook"/>
              </a:defRPr>
            </a:lvl8pPr>
            <a:lvl9pPr marL="3657600" marR="0" lvl="8" indent="0" algn="l" rtl="0">
              <a:spcBef>
                <a:spcPts val="0"/>
              </a:spcBef>
              <a:buNone/>
              <a:defRPr sz="1800" b="0" i="0" u="none" strike="noStrike" cap="none">
                <a:solidFill>
                  <a:schemeClr val="lt1"/>
                </a:solidFill>
                <a:latin typeface="Century Schoolbook"/>
                <a:ea typeface="Century Schoolbook"/>
                <a:cs typeface="Century Schoolbook"/>
                <a:sym typeface="Century Schoolbook"/>
              </a:defRPr>
            </a:lvl9pPr>
          </a:lstStyle>
          <a:p>
            <a:endParaRPr/>
          </a:p>
        </p:txBody>
      </p:sp>
      <p:sp>
        <p:nvSpPr>
          <p:cNvPr id="172" name="Shape 172"/>
          <p:cNvSpPr txBox="1">
            <a:spLocks noGrp="1"/>
          </p:cNvSpPr>
          <p:nvPr>
            <p:ph type="sldNum" idx="12"/>
          </p:nvPr>
        </p:nvSpPr>
        <p:spPr>
          <a:xfrm>
            <a:off x="8172450" y="6559360"/>
            <a:ext cx="914400" cy="244474"/>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fld id="{00000000-1234-1234-1234-123412341234}" type="slidenum">
              <a:rPr lang="es-ES" sz="1200">
                <a:solidFill>
                  <a:schemeClr val="lt2"/>
                </a:solidFill>
                <a:latin typeface="Century Schoolbook"/>
                <a:ea typeface="Century Schoolbook"/>
                <a:cs typeface="Century Schoolbook"/>
                <a:sym typeface="Century Schoolbook"/>
              </a:rPr>
              <a:t>‹#›</a:t>
            </a:fld>
            <a:endParaRPr lang="es-ES" sz="1200">
              <a:solidFill>
                <a:schemeClr val="lt2"/>
              </a:solidFill>
              <a:latin typeface="Century Schoolbook"/>
              <a:ea typeface="Century Schoolbook"/>
              <a:cs typeface="Century Schoolbook"/>
              <a:sym typeface="Century Schoolbook"/>
            </a:endParaRPr>
          </a:p>
        </p:txBody>
      </p:sp>
      <p:sp>
        <p:nvSpPr>
          <p:cNvPr id="173" name="Shape 173"/>
          <p:cNvSpPr txBox="1">
            <a:spLocks noGrp="1"/>
          </p:cNvSpPr>
          <p:nvPr>
            <p:ph type="ftr" idx="11"/>
          </p:nvPr>
        </p:nvSpPr>
        <p:spPr>
          <a:xfrm>
            <a:off x="2995652" y="6558153"/>
            <a:ext cx="4648199" cy="246887"/>
          </a:xfrm>
          <a:prstGeom prst="rect">
            <a:avLst/>
          </a:prstGeom>
          <a:noFill/>
          <a:ln>
            <a:noFill/>
          </a:ln>
        </p:spPr>
        <p:txBody>
          <a:bodyPr lIns="91425" tIns="91425" rIns="91425" bIns="91425" anchor="b" anchorCtr="0"/>
          <a:lstStyle>
            <a:lvl1pPr marL="0" marR="0" lvl="0" indent="0" algn="ctr" rtl="0">
              <a:spcBef>
                <a:spcPts val="0"/>
              </a:spcBef>
              <a:buNone/>
              <a:defRPr sz="1200">
                <a:solidFill>
                  <a:schemeClr val="lt2"/>
                </a:solidFill>
                <a:latin typeface="Century Schoolbook"/>
                <a:ea typeface="Century Schoolbook"/>
                <a:cs typeface="Century Schoolbook"/>
                <a:sym typeface="Century Schoolbook"/>
              </a:defRPr>
            </a:lvl1pPr>
            <a:lvl2pPr marL="457200" marR="0" lvl="1" indent="0" algn="l" rtl="0">
              <a:spcBef>
                <a:spcPts val="0"/>
              </a:spcBef>
              <a:buNone/>
              <a:defRPr sz="1800" b="0" i="0" u="none" strike="noStrike" cap="none">
                <a:solidFill>
                  <a:schemeClr val="lt1"/>
                </a:solidFill>
                <a:latin typeface="Century Schoolbook"/>
                <a:ea typeface="Century Schoolbook"/>
                <a:cs typeface="Century Schoolbook"/>
                <a:sym typeface="Century Schoolbook"/>
              </a:defRPr>
            </a:lvl2pPr>
            <a:lvl3pPr marL="914400" marR="0" lvl="2" indent="0" algn="l" rtl="0">
              <a:spcBef>
                <a:spcPts val="0"/>
              </a:spcBef>
              <a:buNone/>
              <a:defRPr sz="1800" b="0" i="0" u="none" strike="noStrike" cap="none">
                <a:solidFill>
                  <a:schemeClr val="lt1"/>
                </a:solidFill>
                <a:latin typeface="Century Schoolbook"/>
                <a:ea typeface="Century Schoolbook"/>
                <a:cs typeface="Century Schoolbook"/>
                <a:sym typeface="Century Schoolbook"/>
              </a:defRPr>
            </a:lvl3pPr>
            <a:lvl4pPr marL="1371600" marR="0" lvl="3" indent="0" algn="l" rtl="0">
              <a:spcBef>
                <a:spcPts val="0"/>
              </a:spcBef>
              <a:buNone/>
              <a:defRPr sz="1800" b="0" i="0" u="none" strike="noStrike" cap="none">
                <a:solidFill>
                  <a:schemeClr val="lt1"/>
                </a:solidFill>
                <a:latin typeface="Century Schoolbook"/>
                <a:ea typeface="Century Schoolbook"/>
                <a:cs typeface="Century Schoolbook"/>
                <a:sym typeface="Century Schoolbook"/>
              </a:defRPr>
            </a:lvl4pPr>
            <a:lvl5pPr marL="1828800" marR="0" lvl="4" indent="0" algn="l" rtl="0">
              <a:spcBef>
                <a:spcPts val="0"/>
              </a:spcBef>
              <a:buNone/>
              <a:defRPr sz="1800" b="0" i="0" u="none" strike="noStrike" cap="none">
                <a:solidFill>
                  <a:schemeClr val="lt1"/>
                </a:solidFill>
                <a:latin typeface="Century Schoolbook"/>
                <a:ea typeface="Century Schoolbook"/>
                <a:cs typeface="Century Schoolbook"/>
                <a:sym typeface="Century Schoolbook"/>
              </a:defRPr>
            </a:lvl5pPr>
            <a:lvl6pPr marL="2286000" marR="0" lvl="5" indent="0" algn="l" rtl="0">
              <a:spcBef>
                <a:spcPts val="0"/>
              </a:spcBef>
              <a:buNone/>
              <a:defRPr sz="1800" b="0" i="0" u="none" strike="noStrike" cap="none">
                <a:solidFill>
                  <a:schemeClr val="lt1"/>
                </a:solidFill>
                <a:latin typeface="Century Schoolbook"/>
                <a:ea typeface="Century Schoolbook"/>
                <a:cs typeface="Century Schoolbook"/>
                <a:sym typeface="Century Schoolbook"/>
              </a:defRPr>
            </a:lvl6pPr>
            <a:lvl7pPr marL="2743200" marR="0" lvl="6" indent="0" algn="l" rtl="0">
              <a:spcBef>
                <a:spcPts val="0"/>
              </a:spcBef>
              <a:buNone/>
              <a:defRPr sz="1800" b="0" i="0" u="none" strike="noStrike" cap="none">
                <a:solidFill>
                  <a:schemeClr val="lt1"/>
                </a:solidFill>
                <a:latin typeface="Century Schoolbook"/>
                <a:ea typeface="Century Schoolbook"/>
                <a:cs typeface="Century Schoolbook"/>
                <a:sym typeface="Century Schoolbook"/>
              </a:defRPr>
            </a:lvl7pPr>
            <a:lvl8pPr marL="3200400" marR="0" lvl="7" indent="0" algn="l" rtl="0">
              <a:spcBef>
                <a:spcPts val="0"/>
              </a:spcBef>
              <a:buNone/>
              <a:defRPr sz="1800" b="0" i="0" u="none" strike="noStrike" cap="none">
                <a:solidFill>
                  <a:schemeClr val="lt1"/>
                </a:solidFill>
                <a:latin typeface="Century Schoolbook"/>
                <a:ea typeface="Century Schoolbook"/>
                <a:cs typeface="Century Schoolbook"/>
                <a:sym typeface="Century Schoolbook"/>
              </a:defRPr>
            </a:lvl8pPr>
            <a:lvl9pPr marL="3657600" marR="0" lvl="8" indent="0" algn="l" rtl="0">
              <a:spcBef>
                <a:spcPts val="0"/>
              </a:spcBef>
              <a:buNone/>
              <a:defRPr sz="1800" b="0" i="0" u="none" strike="noStrike" cap="none">
                <a:solidFill>
                  <a:schemeClr val="lt1"/>
                </a:solidFill>
                <a:latin typeface="Century Schoolbook"/>
                <a:ea typeface="Century Schoolbook"/>
                <a:cs typeface="Century Schoolbook"/>
                <a:sym typeface="Century Schoolbook"/>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2: cuadrado con título">
    <p:spTree>
      <p:nvGrpSpPr>
        <p:cNvPr id="1" name="Shape 174"/>
        <p:cNvGrpSpPr/>
        <p:nvPr/>
      </p:nvGrpSpPr>
      <p:grpSpPr>
        <a:xfrm>
          <a:off x="0" y="0"/>
          <a:ext cx="0" cy="0"/>
          <a:chOff x="0" y="0"/>
          <a:chExt cx="0" cy="0"/>
        </a:xfrm>
      </p:grpSpPr>
      <p:sp>
        <p:nvSpPr>
          <p:cNvPr id="175" name="Shape 175"/>
          <p:cNvSpPr>
            <a:spLocks noGrp="1"/>
          </p:cNvSpPr>
          <p:nvPr>
            <p:ph type="pic" idx="2"/>
          </p:nvPr>
        </p:nvSpPr>
        <p:spPr>
          <a:xfrm>
            <a:off x="4955273" y="1371600"/>
            <a:ext cx="3198126" cy="3200399"/>
          </a:xfrm>
          <a:prstGeom prst="rect">
            <a:avLst/>
          </a:prstGeom>
          <a:noFill/>
          <a:ln w="38100" cap="sq" cmpd="sng">
            <a:solidFill>
              <a:schemeClr val="lt1"/>
            </a:solidFill>
            <a:prstDash val="solid"/>
            <a:miter/>
            <a:headEnd type="none" w="med" len="med"/>
            <a:tailEnd type="none" w="med" len="med"/>
          </a:ln>
          <a:effectLst>
            <a:outerShdw blurRad="50799" dist="50800" dir="2700000" algn="tl" rotWithShape="0">
              <a:srgbClr val="000000">
                <a:alpha val="49803"/>
              </a:srgbClr>
            </a:outerShdw>
          </a:effectLst>
        </p:spPr>
        <p:txBody>
          <a:bodyPr lIns="91425" tIns="91425" rIns="91425" bIns="91425" anchor="t" anchorCtr="0"/>
          <a:lstStyle>
            <a:lvl1pPr marL="0" marR="0" lvl="0" indent="0" algn="ctr" rtl="0">
              <a:spcBef>
                <a:spcPts val="480"/>
              </a:spcBef>
              <a:buClr>
                <a:schemeClr val="lt1"/>
              </a:buClr>
              <a:buFont typeface="Century Schoolbook"/>
              <a:buNone/>
              <a:defRPr sz="2400" b="0" i="0" u="none" strike="noStrike" cap="none">
                <a:solidFill>
                  <a:schemeClr val="lt1"/>
                </a:solidFill>
                <a:latin typeface="Century Schoolbook"/>
                <a:ea typeface="Century Schoolbook"/>
                <a:cs typeface="Century Schoolbook"/>
                <a:sym typeface="Century Schoolbook"/>
              </a:defRPr>
            </a:lvl1pPr>
            <a:lvl2pPr marL="742950" marR="0" lvl="1" indent="-133350" algn="l" rtl="0">
              <a:spcBef>
                <a:spcPts val="480"/>
              </a:spcBef>
              <a:buClr>
                <a:schemeClr val="lt1"/>
              </a:buClr>
              <a:buSzPct val="100000"/>
              <a:buFont typeface="Century Schoolbook"/>
              <a:buChar char="–"/>
              <a:defRPr sz="2400" b="0" i="0" u="none" strike="noStrike" cap="none">
                <a:solidFill>
                  <a:schemeClr val="lt1"/>
                </a:solidFill>
                <a:latin typeface="Century Schoolbook"/>
                <a:ea typeface="Century Schoolbook"/>
                <a:cs typeface="Century Schoolbook"/>
                <a:sym typeface="Century Schoolbook"/>
              </a:defRPr>
            </a:lvl2pPr>
            <a:lvl3pPr marL="1143000" marR="0" lvl="2" indent="-101600" algn="l" rtl="0">
              <a:spcBef>
                <a:spcPts val="400"/>
              </a:spcBef>
              <a:buClr>
                <a:schemeClr val="lt1"/>
              </a:buClr>
              <a:buSzPct val="100000"/>
              <a:buFont typeface="Century Schoolbook"/>
              <a:buChar char="•"/>
              <a:defRPr sz="2000" b="0" i="0" u="none" strike="noStrike" cap="none">
                <a:solidFill>
                  <a:schemeClr val="lt1"/>
                </a:solidFill>
                <a:latin typeface="Century Schoolbook"/>
                <a:ea typeface="Century Schoolbook"/>
                <a:cs typeface="Century Schoolbook"/>
                <a:sym typeface="Century Schoolbook"/>
              </a:defRPr>
            </a:lvl3pPr>
            <a:lvl4pPr marL="1600200" marR="0" lvl="3" indent="-114300" algn="l" rtl="0">
              <a:spcBef>
                <a:spcPts val="360"/>
              </a:spcBef>
              <a:buClr>
                <a:schemeClr val="lt1"/>
              </a:buClr>
              <a:buSzPct val="100000"/>
              <a:buFont typeface="Century Schoolbook"/>
              <a:buChar char="–"/>
              <a:defRPr sz="1800" b="0" i="0" u="none" strike="noStrike" cap="none">
                <a:solidFill>
                  <a:schemeClr val="lt1"/>
                </a:solidFill>
                <a:latin typeface="Century Schoolbook"/>
                <a:ea typeface="Century Schoolbook"/>
                <a:cs typeface="Century Schoolbook"/>
                <a:sym typeface="Century Schoolbook"/>
              </a:defRPr>
            </a:lvl4pPr>
            <a:lvl5pPr marL="2057400" marR="0" lvl="4" indent="-127000" algn="l" rtl="0">
              <a:spcBef>
                <a:spcPts val="320"/>
              </a:spcBef>
              <a:buClr>
                <a:schemeClr val="lt1"/>
              </a:buClr>
              <a:buSzPct val="100000"/>
              <a:buFont typeface="Century Schoolbook"/>
              <a:buChar char="»"/>
              <a:defRPr sz="1600" b="0" i="0" u="none" strike="noStrike" cap="none">
                <a:solidFill>
                  <a:schemeClr val="lt1"/>
                </a:solidFill>
                <a:latin typeface="Century Schoolbook"/>
                <a:ea typeface="Century Schoolbook"/>
                <a:cs typeface="Century Schoolbook"/>
                <a:sym typeface="Century Schoolbook"/>
              </a:defRPr>
            </a:lvl5pPr>
            <a:lvl6pPr marL="2514600" marR="0" lvl="5" indent="-101600" algn="l" rtl="0">
              <a:spcBef>
                <a:spcPts val="400"/>
              </a:spcBef>
              <a:buClr>
                <a:schemeClr val="lt1"/>
              </a:buClr>
              <a:buSzPct val="100000"/>
              <a:buFont typeface="Century Schoolbook"/>
              <a:buChar char="•"/>
              <a:defRPr sz="2000" b="0" i="0" u="none" strike="noStrike" cap="none">
                <a:solidFill>
                  <a:schemeClr val="lt1"/>
                </a:solidFill>
                <a:latin typeface="Century Schoolbook"/>
                <a:ea typeface="Century Schoolbook"/>
                <a:cs typeface="Century Schoolbook"/>
                <a:sym typeface="Century Schoolbook"/>
              </a:defRPr>
            </a:lvl6pPr>
            <a:lvl7pPr marL="2971800" marR="0" lvl="6" indent="-101600" algn="l" rtl="0">
              <a:spcBef>
                <a:spcPts val="400"/>
              </a:spcBef>
              <a:buClr>
                <a:schemeClr val="lt1"/>
              </a:buClr>
              <a:buSzPct val="100000"/>
              <a:buFont typeface="Century Schoolbook"/>
              <a:buChar char="•"/>
              <a:defRPr sz="2000" b="0" i="0" u="none" strike="noStrike" cap="none">
                <a:solidFill>
                  <a:schemeClr val="lt1"/>
                </a:solidFill>
                <a:latin typeface="Century Schoolbook"/>
                <a:ea typeface="Century Schoolbook"/>
                <a:cs typeface="Century Schoolbook"/>
                <a:sym typeface="Century Schoolbook"/>
              </a:defRPr>
            </a:lvl7pPr>
            <a:lvl8pPr marL="3429000" marR="0" lvl="7" indent="-101600" algn="l" rtl="0">
              <a:spcBef>
                <a:spcPts val="400"/>
              </a:spcBef>
              <a:buClr>
                <a:schemeClr val="lt1"/>
              </a:buClr>
              <a:buSzPct val="100000"/>
              <a:buFont typeface="Century Schoolbook"/>
              <a:buChar char="•"/>
              <a:defRPr sz="2000" b="0" i="0" u="none" strike="noStrike" cap="none">
                <a:solidFill>
                  <a:schemeClr val="lt1"/>
                </a:solidFill>
                <a:latin typeface="Century Schoolbook"/>
                <a:ea typeface="Century Schoolbook"/>
                <a:cs typeface="Century Schoolbook"/>
                <a:sym typeface="Century Schoolbook"/>
              </a:defRPr>
            </a:lvl8pPr>
            <a:lvl9pPr marL="3886200" marR="0" lvl="8" indent="-101600" algn="l" rtl="0">
              <a:spcBef>
                <a:spcPts val="400"/>
              </a:spcBef>
              <a:buClr>
                <a:schemeClr val="lt1"/>
              </a:buClr>
              <a:buSzPct val="100000"/>
              <a:buFont typeface="Century Schoolbook"/>
              <a:buChar char="•"/>
              <a:defRPr sz="2000" b="0" i="0" u="none" strike="noStrike" cap="none">
                <a:solidFill>
                  <a:schemeClr val="lt1"/>
                </a:solidFill>
                <a:latin typeface="Century Schoolbook"/>
                <a:ea typeface="Century Schoolbook"/>
                <a:cs typeface="Century Schoolbook"/>
                <a:sym typeface="Century Schoolbook"/>
              </a:defRPr>
            </a:lvl9pPr>
          </a:lstStyle>
          <a:p>
            <a:endParaRPr/>
          </a:p>
        </p:txBody>
      </p:sp>
      <p:sp>
        <p:nvSpPr>
          <p:cNvPr id="176" name="Shape 176"/>
          <p:cNvSpPr>
            <a:spLocks noGrp="1"/>
          </p:cNvSpPr>
          <p:nvPr>
            <p:ph type="pic" idx="3"/>
          </p:nvPr>
        </p:nvSpPr>
        <p:spPr>
          <a:xfrm>
            <a:off x="1143000" y="1371600"/>
            <a:ext cx="3198126" cy="3200399"/>
          </a:xfrm>
          <a:prstGeom prst="rect">
            <a:avLst/>
          </a:prstGeom>
          <a:noFill/>
          <a:ln w="38100" cap="sq" cmpd="sng">
            <a:solidFill>
              <a:schemeClr val="lt1"/>
            </a:solidFill>
            <a:prstDash val="solid"/>
            <a:miter/>
            <a:headEnd type="none" w="med" len="med"/>
            <a:tailEnd type="none" w="med" len="med"/>
          </a:ln>
          <a:effectLst>
            <a:outerShdw blurRad="50799" dist="50800" dir="2700000" algn="tl" rotWithShape="0">
              <a:srgbClr val="000000">
                <a:alpha val="49803"/>
              </a:srgbClr>
            </a:outerShdw>
          </a:effectLst>
        </p:spPr>
        <p:txBody>
          <a:bodyPr lIns="91425" tIns="91425" rIns="91425" bIns="91425" anchor="t" anchorCtr="0"/>
          <a:lstStyle>
            <a:lvl1pPr marL="0" marR="0" lvl="0" indent="0" algn="ctr" rtl="0">
              <a:spcBef>
                <a:spcPts val="480"/>
              </a:spcBef>
              <a:buClr>
                <a:schemeClr val="lt1"/>
              </a:buClr>
              <a:buFont typeface="Century Schoolbook"/>
              <a:buNone/>
              <a:defRPr sz="2400" b="0" i="0" u="none" strike="noStrike" cap="none">
                <a:solidFill>
                  <a:schemeClr val="lt1"/>
                </a:solidFill>
                <a:latin typeface="Century Schoolbook"/>
                <a:ea typeface="Century Schoolbook"/>
                <a:cs typeface="Century Schoolbook"/>
                <a:sym typeface="Century Schoolbook"/>
              </a:defRPr>
            </a:lvl1pPr>
            <a:lvl2pPr marL="742950" marR="0" lvl="1" indent="-133350" algn="l" rtl="0">
              <a:spcBef>
                <a:spcPts val="480"/>
              </a:spcBef>
              <a:buClr>
                <a:schemeClr val="lt1"/>
              </a:buClr>
              <a:buSzPct val="100000"/>
              <a:buFont typeface="Century Schoolbook"/>
              <a:buChar char="–"/>
              <a:defRPr sz="2400" b="0" i="0" u="none" strike="noStrike" cap="none">
                <a:solidFill>
                  <a:schemeClr val="lt1"/>
                </a:solidFill>
                <a:latin typeface="Century Schoolbook"/>
                <a:ea typeface="Century Schoolbook"/>
                <a:cs typeface="Century Schoolbook"/>
                <a:sym typeface="Century Schoolbook"/>
              </a:defRPr>
            </a:lvl2pPr>
            <a:lvl3pPr marL="1143000" marR="0" lvl="2" indent="-101600" algn="l" rtl="0">
              <a:spcBef>
                <a:spcPts val="400"/>
              </a:spcBef>
              <a:buClr>
                <a:schemeClr val="lt1"/>
              </a:buClr>
              <a:buSzPct val="100000"/>
              <a:buFont typeface="Century Schoolbook"/>
              <a:buChar char="•"/>
              <a:defRPr sz="2000" b="0" i="0" u="none" strike="noStrike" cap="none">
                <a:solidFill>
                  <a:schemeClr val="lt1"/>
                </a:solidFill>
                <a:latin typeface="Century Schoolbook"/>
                <a:ea typeface="Century Schoolbook"/>
                <a:cs typeface="Century Schoolbook"/>
                <a:sym typeface="Century Schoolbook"/>
              </a:defRPr>
            </a:lvl3pPr>
            <a:lvl4pPr marL="1600200" marR="0" lvl="3" indent="-114300" algn="l" rtl="0">
              <a:spcBef>
                <a:spcPts val="360"/>
              </a:spcBef>
              <a:buClr>
                <a:schemeClr val="lt1"/>
              </a:buClr>
              <a:buSzPct val="100000"/>
              <a:buFont typeface="Century Schoolbook"/>
              <a:buChar char="–"/>
              <a:defRPr sz="1800" b="0" i="0" u="none" strike="noStrike" cap="none">
                <a:solidFill>
                  <a:schemeClr val="lt1"/>
                </a:solidFill>
                <a:latin typeface="Century Schoolbook"/>
                <a:ea typeface="Century Schoolbook"/>
                <a:cs typeface="Century Schoolbook"/>
                <a:sym typeface="Century Schoolbook"/>
              </a:defRPr>
            </a:lvl4pPr>
            <a:lvl5pPr marL="2057400" marR="0" lvl="4" indent="-127000" algn="l" rtl="0">
              <a:spcBef>
                <a:spcPts val="320"/>
              </a:spcBef>
              <a:buClr>
                <a:schemeClr val="lt1"/>
              </a:buClr>
              <a:buSzPct val="100000"/>
              <a:buFont typeface="Century Schoolbook"/>
              <a:buChar char="»"/>
              <a:defRPr sz="1600" b="0" i="0" u="none" strike="noStrike" cap="none">
                <a:solidFill>
                  <a:schemeClr val="lt1"/>
                </a:solidFill>
                <a:latin typeface="Century Schoolbook"/>
                <a:ea typeface="Century Schoolbook"/>
                <a:cs typeface="Century Schoolbook"/>
                <a:sym typeface="Century Schoolbook"/>
              </a:defRPr>
            </a:lvl5pPr>
            <a:lvl6pPr marL="2514600" marR="0" lvl="5" indent="-101600" algn="l" rtl="0">
              <a:spcBef>
                <a:spcPts val="400"/>
              </a:spcBef>
              <a:buClr>
                <a:schemeClr val="lt1"/>
              </a:buClr>
              <a:buSzPct val="100000"/>
              <a:buFont typeface="Century Schoolbook"/>
              <a:buChar char="•"/>
              <a:defRPr sz="2000" b="0" i="0" u="none" strike="noStrike" cap="none">
                <a:solidFill>
                  <a:schemeClr val="lt1"/>
                </a:solidFill>
                <a:latin typeface="Century Schoolbook"/>
                <a:ea typeface="Century Schoolbook"/>
                <a:cs typeface="Century Schoolbook"/>
                <a:sym typeface="Century Schoolbook"/>
              </a:defRPr>
            </a:lvl6pPr>
            <a:lvl7pPr marL="2971800" marR="0" lvl="6" indent="-101600" algn="l" rtl="0">
              <a:spcBef>
                <a:spcPts val="400"/>
              </a:spcBef>
              <a:buClr>
                <a:schemeClr val="lt1"/>
              </a:buClr>
              <a:buSzPct val="100000"/>
              <a:buFont typeface="Century Schoolbook"/>
              <a:buChar char="•"/>
              <a:defRPr sz="2000" b="0" i="0" u="none" strike="noStrike" cap="none">
                <a:solidFill>
                  <a:schemeClr val="lt1"/>
                </a:solidFill>
                <a:latin typeface="Century Schoolbook"/>
                <a:ea typeface="Century Schoolbook"/>
                <a:cs typeface="Century Schoolbook"/>
                <a:sym typeface="Century Schoolbook"/>
              </a:defRPr>
            </a:lvl7pPr>
            <a:lvl8pPr marL="3429000" marR="0" lvl="7" indent="-101600" algn="l" rtl="0">
              <a:spcBef>
                <a:spcPts val="400"/>
              </a:spcBef>
              <a:buClr>
                <a:schemeClr val="lt1"/>
              </a:buClr>
              <a:buSzPct val="100000"/>
              <a:buFont typeface="Century Schoolbook"/>
              <a:buChar char="•"/>
              <a:defRPr sz="2000" b="0" i="0" u="none" strike="noStrike" cap="none">
                <a:solidFill>
                  <a:schemeClr val="lt1"/>
                </a:solidFill>
                <a:latin typeface="Century Schoolbook"/>
                <a:ea typeface="Century Schoolbook"/>
                <a:cs typeface="Century Schoolbook"/>
                <a:sym typeface="Century Schoolbook"/>
              </a:defRPr>
            </a:lvl8pPr>
            <a:lvl9pPr marL="3886200" marR="0" lvl="8" indent="-101600" algn="l" rtl="0">
              <a:spcBef>
                <a:spcPts val="400"/>
              </a:spcBef>
              <a:buClr>
                <a:schemeClr val="lt1"/>
              </a:buClr>
              <a:buSzPct val="100000"/>
              <a:buFont typeface="Century Schoolbook"/>
              <a:buChar char="•"/>
              <a:defRPr sz="2000" b="0" i="0" u="none" strike="noStrike" cap="none">
                <a:solidFill>
                  <a:schemeClr val="lt1"/>
                </a:solidFill>
                <a:latin typeface="Century Schoolbook"/>
                <a:ea typeface="Century Schoolbook"/>
                <a:cs typeface="Century Schoolbook"/>
                <a:sym typeface="Century Schoolbook"/>
              </a:defRPr>
            </a:lvl9pPr>
          </a:lstStyle>
          <a:p>
            <a:endParaRPr/>
          </a:p>
        </p:txBody>
      </p:sp>
      <p:sp>
        <p:nvSpPr>
          <p:cNvPr id="177" name="Shape 177"/>
          <p:cNvSpPr txBox="1">
            <a:spLocks noGrp="1"/>
          </p:cNvSpPr>
          <p:nvPr>
            <p:ph type="body" idx="1"/>
          </p:nvPr>
        </p:nvSpPr>
        <p:spPr>
          <a:xfrm>
            <a:off x="4953000" y="4648200"/>
            <a:ext cx="3200399" cy="1295400"/>
          </a:xfrm>
          <a:prstGeom prst="rect">
            <a:avLst/>
          </a:prstGeom>
          <a:noFill/>
          <a:ln>
            <a:noFill/>
          </a:ln>
        </p:spPr>
        <p:txBody>
          <a:bodyPr lIns="91425" tIns="91425" rIns="91425" bIns="91425" anchor="t" anchorCtr="0"/>
          <a:lstStyle>
            <a:lvl1pPr marL="0" marR="0" lvl="0" indent="0" algn="l" rtl="0">
              <a:spcBef>
                <a:spcPts val="360"/>
              </a:spcBef>
              <a:buClr>
                <a:schemeClr val="lt1"/>
              </a:buClr>
              <a:buFont typeface="Century Schoolbook"/>
              <a:buNone/>
              <a:defRPr sz="1800" b="0" i="0" u="none" strike="noStrike" cap="none">
                <a:solidFill>
                  <a:schemeClr val="lt1"/>
                </a:solidFill>
                <a:latin typeface="Century Schoolbook"/>
                <a:ea typeface="Century Schoolbook"/>
                <a:cs typeface="Century Schoolbook"/>
                <a:sym typeface="Century Schoolbook"/>
              </a:defRPr>
            </a:lvl1pPr>
            <a:lvl2pPr marL="742950" marR="0" lvl="1" indent="-133350" algn="l" rtl="0">
              <a:spcBef>
                <a:spcPts val="480"/>
              </a:spcBef>
              <a:buClr>
                <a:schemeClr val="lt1"/>
              </a:buClr>
              <a:buSzPct val="100000"/>
              <a:buFont typeface="Century Schoolbook"/>
              <a:buChar char="–"/>
              <a:defRPr sz="2400" b="0" i="0" u="none" strike="noStrike" cap="none">
                <a:solidFill>
                  <a:schemeClr val="lt1"/>
                </a:solidFill>
                <a:latin typeface="Century Schoolbook"/>
                <a:ea typeface="Century Schoolbook"/>
                <a:cs typeface="Century Schoolbook"/>
                <a:sym typeface="Century Schoolbook"/>
              </a:defRPr>
            </a:lvl2pPr>
            <a:lvl3pPr marL="1143000" marR="0" lvl="2" indent="-101600" algn="l" rtl="0">
              <a:spcBef>
                <a:spcPts val="400"/>
              </a:spcBef>
              <a:buClr>
                <a:schemeClr val="lt1"/>
              </a:buClr>
              <a:buSzPct val="100000"/>
              <a:buFont typeface="Century Schoolbook"/>
              <a:buChar char="•"/>
              <a:defRPr sz="2000" b="0" i="0" u="none" strike="noStrike" cap="none">
                <a:solidFill>
                  <a:schemeClr val="lt1"/>
                </a:solidFill>
                <a:latin typeface="Century Schoolbook"/>
                <a:ea typeface="Century Schoolbook"/>
                <a:cs typeface="Century Schoolbook"/>
                <a:sym typeface="Century Schoolbook"/>
              </a:defRPr>
            </a:lvl3pPr>
            <a:lvl4pPr marL="1600200" marR="0" lvl="3" indent="-114300" algn="l" rtl="0">
              <a:spcBef>
                <a:spcPts val="360"/>
              </a:spcBef>
              <a:buClr>
                <a:schemeClr val="lt1"/>
              </a:buClr>
              <a:buSzPct val="100000"/>
              <a:buFont typeface="Century Schoolbook"/>
              <a:buChar char="–"/>
              <a:defRPr sz="1800" b="0" i="0" u="none" strike="noStrike" cap="none">
                <a:solidFill>
                  <a:schemeClr val="lt1"/>
                </a:solidFill>
                <a:latin typeface="Century Schoolbook"/>
                <a:ea typeface="Century Schoolbook"/>
                <a:cs typeface="Century Schoolbook"/>
                <a:sym typeface="Century Schoolbook"/>
              </a:defRPr>
            </a:lvl4pPr>
            <a:lvl5pPr marL="2057400" marR="0" lvl="4" indent="-127000" algn="l" rtl="0">
              <a:spcBef>
                <a:spcPts val="320"/>
              </a:spcBef>
              <a:buClr>
                <a:schemeClr val="lt1"/>
              </a:buClr>
              <a:buSzPct val="100000"/>
              <a:buFont typeface="Century Schoolbook"/>
              <a:buChar char="»"/>
              <a:defRPr sz="1600" b="0" i="0" u="none" strike="noStrike" cap="none">
                <a:solidFill>
                  <a:schemeClr val="lt1"/>
                </a:solidFill>
                <a:latin typeface="Century Schoolbook"/>
                <a:ea typeface="Century Schoolbook"/>
                <a:cs typeface="Century Schoolbook"/>
                <a:sym typeface="Century Schoolbook"/>
              </a:defRPr>
            </a:lvl5pPr>
            <a:lvl6pPr marL="2514600" marR="0" lvl="5" indent="-101600" algn="l" rtl="0">
              <a:spcBef>
                <a:spcPts val="400"/>
              </a:spcBef>
              <a:buClr>
                <a:schemeClr val="lt1"/>
              </a:buClr>
              <a:buSzPct val="100000"/>
              <a:buFont typeface="Century Schoolbook"/>
              <a:buChar char="•"/>
              <a:defRPr sz="2000" b="0" i="0" u="none" strike="noStrike" cap="none">
                <a:solidFill>
                  <a:schemeClr val="lt1"/>
                </a:solidFill>
                <a:latin typeface="Century Schoolbook"/>
                <a:ea typeface="Century Schoolbook"/>
                <a:cs typeface="Century Schoolbook"/>
                <a:sym typeface="Century Schoolbook"/>
              </a:defRPr>
            </a:lvl6pPr>
            <a:lvl7pPr marL="2971800" marR="0" lvl="6" indent="-101600" algn="l" rtl="0">
              <a:spcBef>
                <a:spcPts val="400"/>
              </a:spcBef>
              <a:buClr>
                <a:schemeClr val="lt1"/>
              </a:buClr>
              <a:buSzPct val="100000"/>
              <a:buFont typeface="Century Schoolbook"/>
              <a:buChar char="•"/>
              <a:defRPr sz="2000" b="0" i="0" u="none" strike="noStrike" cap="none">
                <a:solidFill>
                  <a:schemeClr val="lt1"/>
                </a:solidFill>
                <a:latin typeface="Century Schoolbook"/>
                <a:ea typeface="Century Schoolbook"/>
                <a:cs typeface="Century Schoolbook"/>
                <a:sym typeface="Century Schoolbook"/>
              </a:defRPr>
            </a:lvl7pPr>
            <a:lvl8pPr marL="3429000" marR="0" lvl="7" indent="-101600" algn="l" rtl="0">
              <a:spcBef>
                <a:spcPts val="400"/>
              </a:spcBef>
              <a:buClr>
                <a:schemeClr val="lt1"/>
              </a:buClr>
              <a:buSzPct val="100000"/>
              <a:buFont typeface="Century Schoolbook"/>
              <a:buChar char="•"/>
              <a:defRPr sz="2000" b="0" i="0" u="none" strike="noStrike" cap="none">
                <a:solidFill>
                  <a:schemeClr val="lt1"/>
                </a:solidFill>
                <a:latin typeface="Century Schoolbook"/>
                <a:ea typeface="Century Schoolbook"/>
                <a:cs typeface="Century Schoolbook"/>
                <a:sym typeface="Century Schoolbook"/>
              </a:defRPr>
            </a:lvl8pPr>
            <a:lvl9pPr marL="3886200" marR="0" lvl="8" indent="-101600" algn="l" rtl="0">
              <a:spcBef>
                <a:spcPts val="400"/>
              </a:spcBef>
              <a:buClr>
                <a:schemeClr val="lt1"/>
              </a:buClr>
              <a:buSzPct val="100000"/>
              <a:buFont typeface="Century Schoolbook"/>
              <a:buChar char="•"/>
              <a:defRPr sz="2000" b="0" i="0" u="none" strike="noStrike" cap="none">
                <a:solidFill>
                  <a:schemeClr val="lt1"/>
                </a:solidFill>
                <a:latin typeface="Century Schoolbook"/>
                <a:ea typeface="Century Schoolbook"/>
                <a:cs typeface="Century Schoolbook"/>
                <a:sym typeface="Century Schoolbook"/>
              </a:defRPr>
            </a:lvl9pPr>
          </a:lstStyle>
          <a:p>
            <a:endParaRPr/>
          </a:p>
        </p:txBody>
      </p:sp>
      <p:sp>
        <p:nvSpPr>
          <p:cNvPr id="178" name="Shape 178"/>
          <p:cNvSpPr txBox="1">
            <a:spLocks noGrp="1"/>
          </p:cNvSpPr>
          <p:nvPr>
            <p:ph type="body" idx="4"/>
          </p:nvPr>
        </p:nvSpPr>
        <p:spPr>
          <a:xfrm>
            <a:off x="1143000" y="4648200"/>
            <a:ext cx="3200399" cy="1295400"/>
          </a:xfrm>
          <a:prstGeom prst="rect">
            <a:avLst/>
          </a:prstGeom>
          <a:noFill/>
          <a:ln>
            <a:noFill/>
          </a:ln>
        </p:spPr>
        <p:txBody>
          <a:bodyPr lIns="91425" tIns="91425" rIns="91425" bIns="91425" anchor="t" anchorCtr="0"/>
          <a:lstStyle>
            <a:lvl1pPr marL="0" marR="0" lvl="0" indent="0" algn="l" rtl="0">
              <a:spcBef>
                <a:spcPts val="360"/>
              </a:spcBef>
              <a:buClr>
                <a:schemeClr val="lt1"/>
              </a:buClr>
              <a:buFont typeface="Century Schoolbook"/>
              <a:buNone/>
              <a:defRPr sz="1800" b="0" i="0" u="none" strike="noStrike" cap="none">
                <a:solidFill>
                  <a:schemeClr val="lt1"/>
                </a:solidFill>
                <a:latin typeface="Century Schoolbook"/>
                <a:ea typeface="Century Schoolbook"/>
                <a:cs typeface="Century Schoolbook"/>
                <a:sym typeface="Century Schoolbook"/>
              </a:defRPr>
            </a:lvl1pPr>
            <a:lvl2pPr marL="742950" marR="0" lvl="1" indent="-133350" algn="l" rtl="0">
              <a:spcBef>
                <a:spcPts val="480"/>
              </a:spcBef>
              <a:buClr>
                <a:schemeClr val="lt1"/>
              </a:buClr>
              <a:buSzPct val="100000"/>
              <a:buFont typeface="Century Schoolbook"/>
              <a:buChar char="–"/>
              <a:defRPr sz="2400" b="0" i="0" u="none" strike="noStrike" cap="none">
                <a:solidFill>
                  <a:schemeClr val="lt1"/>
                </a:solidFill>
                <a:latin typeface="Century Schoolbook"/>
                <a:ea typeface="Century Schoolbook"/>
                <a:cs typeface="Century Schoolbook"/>
                <a:sym typeface="Century Schoolbook"/>
              </a:defRPr>
            </a:lvl2pPr>
            <a:lvl3pPr marL="1143000" marR="0" lvl="2" indent="-101600" algn="l" rtl="0">
              <a:spcBef>
                <a:spcPts val="400"/>
              </a:spcBef>
              <a:buClr>
                <a:schemeClr val="lt1"/>
              </a:buClr>
              <a:buSzPct val="100000"/>
              <a:buFont typeface="Century Schoolbook"/>
              <a:buChar char="•"/>
              <a:defRPr sz="2000" b="0" i="0" u="none" strike="noStrike" cap="none">
                <a:solidFill>
                  <a:schemeClr val="lt1"/>
                </a:solidFill>
                <a:latin typeface="Century Schoolbook"/>
                <a:ea typeface="Century Schoolbook"/>
                <a:cs typeface="Century Schoolbook"/>
                <a:sym typeface="Century Schoolbook"/>
              </a:defRPr>
            </a:lvl3pPr>
            <a:lvl4pPr marL="1600200" marR="0" lvl="3" indent="-114300" algn="l" rtl="0">
              <a:spcBef>
                <a:spcPts val="360"/>
              </a:spcBef>
              <a:buClr>
                <a:schemeClr val="lt1"/>
              </a:buClr>
              <a:buSzPct val="100000"/>
              <a:buFont typeface="Century Schoolbook"/>
              <a:buChar char="–"/>
              <a:defRPr sz="1800" b="0" i="0" u="none" strike="noStrike" cap="none">
                <a:solidFill>
                  <a:schemeClr val="lt1"/>
                </a:solidFill>
                <a:latin typeface="Century Schoolbook"/>
                <a:ea typeface="Century Schoolbook"/>
                <a:cs typeface="Century Schoolbook"/>
                <a:sym typeface="Century Schoolbook"/>
              </a:defRPr>
            </a:lvl4pPr>
            <a:lvl5pPr marL="2057400" marR="0" lvl="4" indent="-127000" algn="l" rtl="0">
              <a:spcBef>
                <a:spcPts val="320"/>
              </a:spcBef>
              <a:buClr>
                <a:schemeClr val="lt1"/>
              </a:buClr>
              <a:buSzPct val="100000"/>
              <a:buFont typeface="Century Schoolbook"/>
              <a:buChar char="»"/>
              <a:defRPr sz="1600" b="0" i="0" u="none" strike="noStrike" cap="none">
                <a:solidFill>
                  <a:schemeClr val="lt1"/>
                </a:solidFill>
                <a:latin typeface="Century Schoolbook"/>
                <a:ea typeface="Century Schoolbook"/>
                <a:cs typeface="Century Schoolbook"/>
                <a:sym typeface="Century Schoolbook"/>
              </a:defRPr>
            </a:lvl5pPr>
            <a:lvl6pPr marL="2514600" marR="0" lvl="5" indent="-101600" algn="l" rtl="0">
              <a:spcBef>
                <a:spcPts val="400"/>
              </a:spcBef>
              <a:buClr>
                <a:schemeClr val="lt1"/>
              </a:buClr>
              <a:buSzPct val="100000"/>
              <a:buFont typeface="Century Schoolbook"/>
              <a:buChar char="•"/>
              <a:defRPr sz="2000" b="0" i="0" u="none" strike="noStrike" cap="none">
                <a:solidFill>
                  <a:schemeClr val="lt1"/>
                </a:solidFill>
                <a:latin typeface="Century Schoolbook"/>
                <a:ea typeface="Century Schoolbook"/>
                <a:cs typeface="Century Schoolbook"/>
                <a:sym typeface="Century Schoolbook"/>
              </a:defRPr>
            </a:lvl6pPr>
            <a:lvl7pPr marL="2971800" marR="0" lvl="6" indent="-101600" algn="l" rtl="0">
              <a:spcBef>
                <a:spcPts val="400"/>
              </a:spcBef>
              <a:buClr>
                <a:schemeClr val="lt1"/>
              </a:buClr>
              <a:buSzPct val="100000"/>
              <a:buFont typeface="Century Schoolbook"/>
              <a:buChar char="•"/>
              <a:defRPr sz="2000" b="0" i="0" u="none" strike="noStrike" cap="none">
                <a:solidFill>
                  <a:schemeClr val="lt1"/>
                </a:solidFill>
                <a:latin typeface="Century Schoolbook"/>
                <a:ea typeface="Century Schoolbook"/>
                <a:cs typeface="Century Schoolbook"/>
                <a:sym typeface="Century Schoolbook"/>
              </a:defRPr>
            </a:lvl7pPr>
            <a:lvl8pPr marL="3429000" marR="0" lvl="7" indent="-101600" algn="l" rtl="0">
              <a:spcBef>
                <a:spcPts val="400"/>
              </a:spcBef>
              <a:buClr>
                <a:schemeClr val="lt1"/>
              </a:buClr>
              <a:buSzPct val="100000"/>
              <a:buFont typeface="Century Schoolbook"/>
              <a:buChar char="•"/>
              <a:defRPr sz="2000" b="0" i="0" u="none" strike="noStrike" cap="none">
                <a:solidFill>
                  <a:schemeClr val="lt1"/>
                </a:solidFill>
                <a:latin typeface="Century Schoolbook"/>
                <a:ea typeface="Century Schoolbook"/>
                <a:cs typeface="Century Schoolbook"/>
                <a:sym typeface="Century Schoolbook"/>
              </a:defRPr>
            </a:lvl8pPr>
            <a:lvl9pPr marL="3886200" marR="0" lvl="8" indent="-101600" algn="l" rtl="0">
              <a:spcBef>
                <a:spcPts val="400"/>
              </a:spcBef>
              <a:buClr>
                <a:schemeClr val="lt1"/>
              </a:buClr>
              <a:buSzPct val="100000"/>
              <a:buFont typeface="Century Schoolbook"/>
              <a:buChar char="•"/>
              <a:defRPr sz="2000" b="0" i="0" u="none" strike="noStrike" cap="none">
                <a:solidFill>
                  <a:schemeClr val="lt1"/>
                </a:solidFill>
                <a:latin typeface="Century Schoolbook"/>
                <a:ea typeface="Century Schoolbook"/>
                <a:cs typeface="Century Schoolbook"/>
                <a:sym typeface="Century Schoolbook"/>
              </a:defRPr>
            </a:lvl9pPr>
          </a:lstStyle>
          <a:p>
            <a:endParaRPr/>
          </a:p>
        </p:txBody>
      </p:sp>
      <p:sp>
        <p:nvSpPr>
          <p:cNvPr id="179" name="Shape 179"/>
          <p:cNvSpPr txBox="1">
            <a:spLocks noGrp="1"/>
          </p:cNvSpPr>
          <p:nvPr>
            <p:ph type="dt" idx="10"/>
          </p:nvPr>
        </p:nvSpPr>
        <p:spPr>
          <a:xfrm>
            <a:off x="66675" y="6559360"/>
            <a:ext cx="2438399" cy="244474"/>
          </a:xfrm>
          <a:prstGeom prst="rect">
            <a:avLst/>
          </a:prstGeom>
          <a:noFill/>
          <a:ln>
            <a:noFill/>
          </a:ln>
        </p:spPr>
        <p:txBody>
          <a:bodyPr lIns="91425" tIns="91425" rIns="91425" bIns="91425" anchor="b" anchorCtr="0"/>
          <a:lstStyle>
            <a:lvl1pPr marL="0" marR="0" lvl="0" indent="0" algn="l" rtl="0">
              <a:spcBef>
                <a:spcPts val="0"/>
              </a:spcBef>
              <a:buNone/>
              <a:defRPr sz="1200">
                <a:solidFill>
                  <a:schemeClr val="lt2"/>
                </a:solidFill>
                <a:latin typeface="Century Schoolbook"/>
                <a:ea typeface="Century Schoolbook"/>
                <a:cs typeface="Century Schoolbook"/>
                <a:sym typeface="Century Schoolbook"/>
              </a:defRPr>
            </a:lvl1pPr>
            <a:lvl2pPr marL="457200" marR="0" lvl="1" indent="0" algn="l" rtl="0">
              <a:spcBef>
                <a:spcPts val="0"/>
              </a:spcBef>
              <a:buNone/>
              <a:defRPr sz="1800" b="0" i="0" u="none" strike="noStrike" cap="none">
                <a:solidFill>
                  <a:schemeClr val="lt1"/>
                </a:solidFill>
                <a:latin typeface="Century Schoolbook"/>
                <a:ea typeface="Century Schoolbook"/>
                <a:cs typeface="Century Schoolbook"/>
                <a:sym typeface="Century Schoolbook"/>
              </a:defRPr>
            </a:lvl2pPr>
            <a:lvl3pPr marL="914400" marR="0" lvl="2" indent="0" algn="l" rtl="0">
              <a:spcBef>
                <a:spcPts val="0"/>
              </a:spcBef>
              <a:buNone/>
              <a:defRPr sz="1800" b="0" i="0" u="none" strike="noStrike" cap="none">
                <a:solidFill>
                  <a:schemeClr val="lt1"/>
                </a:solidFill>
                <a:latin typeface="Century Schoolbook"/>
                <a:ea typeface="Century Schoolbook"/>
                <a:cs typeface="Century Schoolbook"/>
                <a:sym typeface="Century Schoolbook"/>
              </a:defRPr>
            </a:lvl3pPr>
            <a:lvl4pPr marL="1371600" marR="0" lvl="3" indent="0" algn="l" rtl="0">
              <a:spcBef>
                <a:spcPts val="0"/>
              </a:spcBef>
              <a:buNone/>
              <a:defRPr sz="1800" b="0" i="0" u="none" strike="noStrike" cap="none">
                <a:solidFill>
                  <a:schemeClr val="lt1"/>
                </a:solidFill>
                <a:latin typeface="Century Schoolbook"/>
                <a:ea typeface="Century Schoolbook"/>
                <a:cs typeface="Century Schoolbook"/>
                <a:sym typeface="Century Schoolbook"/>
              </a:defRPr>
            </a:lvl4pPr>
            <a:lvl5pPr marL="1828800" marR="0" lvl="4" indent="0" algn="l" rtl="0">
              <a:spcBef>
                <a:spcPts val="0"/>
              </a:spcBef>
              <a:buNone/>
              <a:defRPr sz="1800" b="0" i="0" u="none" strike="noStrike" cap="none">
                <a:solidFill>
                  <a:schemeClr val="lt1"/>
                </a:solidFill>
                <a:latin typeface="Century Schoolbook"/>
                <a:ea typeface="Century Schoolbook"/>
                <a:cs typeface="Century Schoolbook"/>
                <a:sym typeface="Century Schoolbook"/>
              </a:defRPr>
            </a:lvl5pPr>
            <a:lvl6pPr marL="2286000" marR="0" lvl="5" indent="0" algn="l" rtl="0">
              <a:spcBef>
                <a:spcPts val="0"/>
              </a:spcBef>
              <a:buNone/>
              <a:defRPr sz="1800" b="0" i="0" u="none" strike="noStrike" cap="none">
                <a:solidFill>
                  <a:schemeClr val="lt1"/>
                </a:solidFill>
                <a:latin typeface="Century Schoolbook"/>
                <a:ea typeface="Century Schoolbook"/>
                <a:cs typeface="Century Schoolbook"/>
                <a:sym typeface="Century Schoolbook"/>
              </a:defRPr>
            </a:lvl6pPr>
            <a:lvl7pPr marL="2743200" marR="0" lvl="6" indent="0" algn="l" rtl="0">
              <a:spcBef>
                <a:spcPts val="0"/>
              </a:spcBef>
              <a:buNone/>
              <a:defRPr sz="1800" b="0" i="0" u="none" strike="noStrike" cap="none">
                <a:solidFill>
                  <a:schemeClr val="lt1"/>
                </a:solidFill>
                <a:latin typeface="Century Schoolbook"/>
                <a:ea typeface="Century Schoolbook"/>
                <a:cs typeface="Century Schoolbook"/>
                <a:sym typeface="Century Schoolbook"/>
              </a:defRPr>
            </a:lvl7pPr>
            <a:lvl8pPr marL="3200400" marR="0" lvl="7" indent="0" algn="l" rtl="0">
              <a:spcBef>
                <a:spcPts val="0"/>
              </a:spcBef>
              <a:buNone/>
              <a:defRPr sz="1800" b="0" i="0" u="none" strike="noStrike" cap="none">
                <a:solidFill>
                  <a:schemeClr val="lt1"/>
                </a:solidFill>
                <a:latin typeface="Century Schoolbook"/>
                <a:ea typeface="Century Schoolbook"/>
                <a:cs typeface="Century Schoolbook"/>
                <a:sym typeface="Century Schoolbook"/>
              </a:defRPr>
            </a:lvl8pPr>
            <a:lvl9pPr marL="3657600" marR="0" lvl="8" indent="0" algn="l" rtl="0">
              <a:spcBef>
                <a:spcPts val="0"/>
              </a:spcBef>
              <a:buNone/>
              <a:defRPr sz="1800" b="0" i="0" u="none" strike="noStrike" cap="none">
                <a:solidFill>
                  <a:schemeClr val="lt1"/>
                </a:solidFill>
                <a:latin typeface="Century Schoolbook"/>
                <a:ea typeface="Century Schoolbook"/>
                <a:cs typeface="Century Schoolbook"/>
                <a:sym typeface="Century Schoolbook"/>
              </a:defRPr>
            </a:lvl9pPr>
          </a:lstStyle>
          <a:p>
            <a:endParaRPr/>
          </a:p>
        </p:txBody>
      </p:sp>
      <p:sp>
        <p:nvSpPr>
          <p:cNvPr id="180" name="Shape 180"/>
          <p:cNvSpPr txBox="1">
            <a:spLocks noGrp="1"/>
          </p:cNvSpPr>
          <p:nvPr>
            <p:ph type="sldNum" idx="12"/>
          </p:nvPr>
        </p:nvSpPr>
        <p:spPr>
          <a:xfrm>
            <a:off x="8172450" y="6559360"/>
            <a:ext cx="914400" cy="244474"/>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fld id="{00000000-1234-1234-1234-123412341234}" type="slidenum">
              <a:rPr lang="es-ES" sz="1200">
                <a:solidFill>
                  <a:schemeClr val="lt2"/>
                </a:solidFill>
                <a:latin typeface="Century Schoolbook"/>
                <a:ea typeface="Century Schoolbook"/>
                <a:cs typeface="Century Schoolbook"/>
                <a:sym typeface="Century Schoolbook"/>
              </a:rPr>
              <a:t>‹#›</a:t>
            </a:fld>
            <a:endParaRPr lang="es-ES" sz="1200">
              <a:solidFill>
                <a:schemeClr val="lt2"/>
              </a:solidFill>
              <a:latin typeface="Century Schoolbook"/>
              <a:ea typeface="Century Schoolbook"/>
              <a:cs typeface="Century Schoolbook"/>
              <a:sym typeface="Century Schoolbook"/>
            </a:endParaRPr>
          </a:p>
        </p:txBody>
      </p:sp>
      <p:sp>
        <p:nvSpPr>
          <p:cNvPr id="181" name="Shape 181"/>
          <p:cNvSpPr txBox="1">
            <a:spLocks noGrp="1"/>
          </p:cNvSpPr>
          <p:nvPr>
            <p:ph type="ftr" idx="11"/>
          </p:nvPr>
        </p:nvSpPr>
        <p:spPr>
          <a:xfrm>
            <a:off x="2995652" y="6558153"/>
            <a:ext cx="4648199" cy="246887"/>
          </a:xfrm>
          <a:prstGeom prst="rect">
            <a:avLst/>
          </a:prstGeom>
          <a:noFill/>
          <a:ln>
            <a:noFill/>
          </a:ln>
        </p:spPr>
        <p:txBody>
          <a:bodyPr lIns="91425" tIns="91425" rIns="91425" bIns="91425" anchor="b" anchorCtr="0"/>
          <a:lstStyle>
            <a:lvl1pPr marL="0" marR="0" lvl="0" indent="0" algn="ctr" rtl="0">
              <a:spcBef>
                <a:spcPts val="0"/>
              </a:spcBef>
              <a:buNone/>
              <a:defRPr sz="1200">
                <a:solidFill>
                  <a:schemeClr val="lt2"/>
                </a:solidFill>
                <a:latin typeface="Century Schoolbook"/>
                <a:ea typeface="Century Schoolbook"/>
                <a:cs typeface="Century Schoolbook"/>
                <a:sym typeface="Century Schoolbook"/>
              </a:defRPr>
            </a:lvl1pPr>
            <a:lvl2pPr marL="457200" marR="0" lvl="1" indent="0" algn="l" rtl="0">
              <a:spcBef>
                <a:spcPts val="0"/>
              </a:spcBef>
              <a:buNone/>
              <a:defRPr sz="1800" b="0" i="0" u="none" strike="noStrike" cap="none">
                <a:solidFill>
                  <a:schemeClr val="lt1"/>
                </a:solidFill>
                <a:latin typeface="Century Schoolbook"/>
                <a:ea typeface="Century Schoolbook"/>
                <a:cs typeface="Century Schoolbook"/>
                <a:sym typeface="Century Schoolbook"/>
              </a:defRPr>
            </a:lvl2pPr>
            <a:lvl3pPr marL="914400" marR="0" lvl="2" indent="0" algn="l" rtl="0">
              <a:spcBef>
                <a:spcPts val="0"/>
              </a:spcBef>
              <a:buNone/>
              <a:defRPr sz="1800" b="0" i="0" u="none" strike="noStrike" cap="none">
                <a:solidFill>
                  <a:schemeClr val="lt1"/>
                </a:solidFill>
                <a:latin typeface="Century Schoolbook"/>
                <a:ea typeface="Century Schoolbook"/>
                <a:cs typeface="Century Schoolbook"/>
                <a:sym typeface="Century Schoolbook"/>
              </a:defRPr>
            </a:lvl3pPr>
            <a:lvl4pPr marL="1371600" marR="0" lvl="3" indent="0" algn="l" rtl="0">
              <a:spcBef>
                <a:spcPts val="0"/>
              </a:spcBef>
              <a:buNone/>
              <a:defRPr sz="1800" b="0" i="0" u="none" strike="noStrike" cap="none">
                <a:solidFill>
                  <a:schemeClr val="lt1"/>
                </a:solidFill>
                <a:latin typeface="Century Schoolbook"/>
                <a:ea typeface="Century Schoolbook"/>
                <a:cs typeface="Century Schoolbook"/>
                <a:sym typeface="Century Schoolbook"/>
              </a:defRPr>
            </a:lvl4pPr>
            <a:lvl5pPr marL="1828800" marR="0" lvl="4" indent="0" algn="l" rtl="0">
              <a:spcBef>
                <a:spcPts val="0"/>
              </a:spcBef>
              <a:buNone/>
              <a:defRPr sz="1800" b="0" i="0" u="none" strike="noStrike" cap="none">
                <a:solidFill>
                  <a:schemeClr val="lt1"/>
                </a:solidFill>
                <a:latin typeface="Century Schoolbook"/>
                <a:ea typeface="Century Schoolbook"/>
                <a:cs typeface="Century Schoolbook"/>
                <a:sym typeface="Century Schoolbook"/>
              </a:defRPr>
            </a:lvl5pPr>
            <a:lvl6pPr marL="2286000" marR="0" lvl="5" indent="0" algn="l" rtl="0">
              <a:spcBef>
                <a:spcPts val="0"/>
              </a:spcBef>
              <a:buNone/>
              <a:defRPr sz="1800" b="0" i="0" u="none" strike="noStrike" cap="none">
                <a:solidFill>
                  <a:schemeClr val="lt1"/>
                </a:solidFill>
                <a:latin typeface="Century Schoolbook"/>
                <a:ea typeface="Century Schoolbook"/>
                <a:cs typeface="Century Schoolbook"/>
                <a:sym typeface="Century Schoolbook"/>
              </a:defRPr>
            </a:lvl6pPr>
            <a:lvl7pPr marL="2743200" marR="0" lvl="6" indent="0" algn="l" rtl="0">
              <a:spcBef>
                <a:spcPts val="0"/>
              </a:spcBef>
              <a:buNone/>
              <a:defRPr sz="1800" b="0" i="0" u="none" strike="noStrike" cap="none">
                <a:solidFill>
                  <a:schemeClr val="lt1"/>
                </a:solidFill>
                <a:latin typeface="Century Schoolbook"/>
                <a:ea typeface="Century Schoolbook"/>
                <a:cs typeface="Century Schoolbook"/>
                <a:sym typeface="Century Schoolbook"/>
              </a:defRPr>
            </a:lvl7pPr>
            <a:lvl8pPr marL="3200400" marR="0" lvl="7" indent="0" algn="l" rtl="0">
              <a:spcBef>
                <a:spcPts val="0"/>
              </a:spcBef>
              <a:buNone/>
              <a:defRPr sz="1800" b="0" i="0" u="none" strike="noStrike" cap="none">
                <a:solidFill>
                  <a:schemeClr val="lt1"/>
                </a:solidFill>
                <a:latin typeface="Century Schoolbook"/>
                <a:ea typeface="Century Schoolbook"/>
                <a:cs typeface="Century Schoolbook"/>
                <a:sym typeface="Century Schoolbook"/>
              </a:defRPr>
            </a:lvl8pPr>
            <a:lvl9pPr marL="3657600" marR="0" lvl="8" indent="0" algn="l" rtl="0">
              <a:spcBef>
                <a:spcPts val="0"/>
              </a:spcBef>
              <a:buNone/>
              <a:defRPr sz="1800" b="0" i="0" u="none" strike="noStrike" cap="none">
                <a:solidFill>
                  <a:schemeClr val="lt1"/>
                </a:solidFill>
                <a:latin typeface="Century Schoolbook"/>
                <a:ea typeface="Century Schoolbook"/>
                <a:cs typeface="Century Schoolbook"/>
                <a:sym typeface="Century Schoolbook"/>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Panorámica">
    <p:spTree>
      <p:nvGrpSpPr>
        <p:cNvPr id="1" name="Shape 182"/>
        <p:cNvGrpSpPr/>
        <p:nvPr/>
      </p:nvGrpSpPr>
      <p:grpSpPr>
        <a:xfrm>
          <a:off x="0" y="0"/>
          <a:ext cx="0" cy="0"/>
          <a:chOff x="0" y="0"/>
          <a:chExt cx="0" cy="0"/>
        </a:xfrm>
      </p:grpSpPr>
      <p:sp>
        <p:nvSpPr>
          <p:cNvPr id="183" name="Shape 183"/>
          <p:cNvSpPr>
            <a:spLocks noGrp="1"/>
          </p:cNvSpPr>
          <p:nvPr>
            <p:ph type="pic" idx="2"/>
          </p:nvPr>
        </p:nvSpPr>
        <p:spPr>
          <a:xfrm>
            <a:off x="457200" y="2057400"/>
            <a:ext cx="8229600" cy="2743199"/>
          </a:xfrm>
          <a:prstGeom prst="rect">
            <a:avLst/>
          </a:prstGeom>
          <a:noFill/>
          <a:ln w="38100" cap="sq" cmpd="sng">
            <a:solidFill>
              <a:schemeClr val="lt1"/>
            </a:solidFill>
            <a:prstDash val="solid"/>
            <a:miter/>
            <a:headEnd type="none" w="med" len="med"/>
            <a:tailEnd type="none" w="med" len="med"/>
          </a:ln>
          <a:effectLst>
            <a:outerShdw blurRad="50799" dist="50800" dir="2700000" algn="tl" rotWithShape="0">
              <a:srgbClr val="000000">
                <a:alpha val="49803"/>
              </a:srgbClr>
            </a:outerShdw>
          </a:effectLst>
        </p:spPr>
        <p:txBody>
          <a:bodyPr lIns="91425" tIns="91425" rIns="91425" bIns="91425" anchor="t" anchorCtr="0"/>
          <a:lstStyle>
            <a:lvl1pPr marL="0" marR="0" lvl="0" indent="0" algn="ctr" rtl="0">
              <a:spcBef>
                <a:spcPts val="480"/>
              </a:spcBef>
              <a:buClr>
                <a:schemeClr val="lt1"/>
              </a:buClr>
              <a:buFont typeface="Century Schoolbook"/>
              <a:buNone/>
              <a:defRPr sz="2400" b="0" i="0" u="none" strike="noStrike" cap="none">
                <a:solidFill>
                  <a:schemeClr val="lt1"/>
                </a:solidFill>
                <a:latin typeface="Century Schoolbook"/>
                <a:ea typeface="Century Schoolbook"/>
                <a:cs typeface="Century Schoolbook"/>
                <a:sym typeface="Century Schoolbook"/>
              </a:defRPr>
            </a:lvl1pPr>
            <a:lvl2pPr marL="742950" marR="0" lvl="1" indent="-133350" algn="l" rtl="0">
              <a:spcBef>
                <a:spcPts val="480"/>
              </a:spcBef>
              <a:buClr>
                <a:schemeClr val="lt1"/>
              </a:buClr>
              <a:buSzPct val="100000"/>
              <a:buFont typeface="Century Schoolbook"/>
              <a:buChar char="–"/>
              <a:defRPr sz="2400" b="0" i="0" u="none" strike="noStrike" cap="none">
                <a:solidFill>
                  <a:schemeClr val="lt1"/>
                </a:solidFill>
                <a:latin typeface="Century Schoolbook"/>
                <a:ea typeface="Century Schoolbook"/>
                <a:cs typeface="Century Schoolbook"/>
                <a:sym typeface="Century Schoolbook"/>
              </a:defRPr>
            </a:lvl2pPr>
            <a:lvl3pPr marL="1143000" marR="0" lvl="2" indent="-101600" algn="l" rtl="0">
              <a:spcBef>
                <a:spcPts val="400"/>
              </a:spcBef>
              <a:buClr>
                <a:schemeClr val="lt1"/>
              </a:buClr>
              <a:buSzPct val="100000"/>
              <a:buFont typeface="Century Schoolbook"/>
              <a:buChar char="•"/>
              <a:defRPr sz="2000" b="0" i="0" u="none" strike="noStrike" cap="none">
                <a:solidFill>
                  <a:schemeClr val="lt1"/>
                </a:solidFill>
                <a:latin typeface="Century Schoolbook"/>
                <a:ea typeface="Century Schoolbook"/>
                <a:cs typeface="Century Schoolbook"/>
                <a:sym typeface="Century Schoolbook"/>
              </a:defRPr>
            </a:lvl3pPr>
            <a:lvl4pPr marL="1600200" marR="0" lvl="3" indent="-114300" algn="l" rtl="0">
              <a:spcBef>
                <a:spcPts val="360"/>
              </a:spcBef>
              <a:buClr>
                <a:schemeClr val="lt1"/>
              </a:buClr>
              <a:buSzPct val="100000"/>
              <a:buFont typeface="Century Schoolbook"/>
              <a:buChar char="–"/>
              <a:defRPr sz="1800" b="0" i="0" u="none" strike="noStrike" cap="none">
                <a:solidFill>
                  <a:schemeClr val="lt1"/>
                </a:solidFill>
                <a:latin typeface="Century Schoolbook"/>
                <a:ea typeface="Century Schoolbook"/>
                <a:cs typeface="Century Schoolbook"/>
                <a:sym typeface="Century Schoolbook"/>
              </a:defRPr>
            </a:lvl4pPr>
            <a:lvl5pPr marL="2057400" marR="0" lvl="4" indent="-127000" algn="l" rtl="0">
              <a:spcBef>
                <a:spcPts val="320"/>
              </a:spcBef>
              <a:buClr>
                <a:schemeClr val="lt1"/>
              </a:buClr>
              <a:buSzPct val="100000"/>
              <a:buFont typeface="Century Schoolbook"/>
              <a:buChar char="»"/>
              <a:defRPr sz="1600" b="0" i="0" u="none" strike="noStrike" cap="none">
                <a:solidFill>
                  <a:schemeClr val="lt1"/>
                </a:solidFill>
                <a:latin typeface="Century Schoolbook"/>
                <a:ea typeface="Century Schoolbook"/>
                <a:cs typeface="Century Schoolbook"/>
                <a:sym typeface="Century Schoolbook"/>
              </a:defRPr>
            </a:lvl5pPr>
            <a:lvl6pPr marL="2514600" marR="0" lvl="5" indent="-101600" algn="l" rtl="0">
              <a:spcBef>
                <a:spcPts val="400"/>
              </a:spcBef>
              <a:buClr>
                <a:schemeClr val="lt1"/>
              </a:buClr>
              <a:buSzPct val="100000"/>
              <a:buFont typeface="Century Schoolbook"/>
              <a:buChar char="•"/>
              <a:defRPr sz="2000" b="0" i="0" u="none" strike="noStrike" cap="none">
                <a:solidFill>
                  <a:schemeClr val="lt1"/>
                </a:solidFill>
                <a:latin typeface="Century Schoolbook"/>
                <a:ea typeface="Century Schoolbook"/>
                <a:cs typeface="Century Schoolbook"/>
                <a:sym typeface="Century Schoolbook"/>
              </a:defRPr>
            </a:lvl6pPr>
            <a:lvl7pPr marL="2971800" marR="0" lvl="6" indent="-101600" algn="l" rtl="0">
              <a:spcBef>
                <a:spcPts val="400"/>
              </a:spcBef>
              <a:buClr>
                <a:schemeClr val="lt1"/>
              </a:buClr>
              <a:buSzPct val="100000"/>
              <a:buFont typeface="Century Schoolbook"/>
              <a:buChar char="•"/>
              <a:defRPr sz="2000" b="0" i="0" u="none" strike="noStrike" cap="none">
                <a:solidFill>
                  <a:schemeClr val="lt1"/>
                </a:solidFill>
                <a:latin typeface="Century Schoolbook"/>
                <a:ea typeface="Century Schoolbook"/>
                <a:cs typeface="Century Schoolbook"/>
                <a:sym typeface="Century Schoolbook"/>
              </a:defRPr>
            </a:lvl7pPr>
            <a:lvl8pPr marL="3429000" marR="0" lvl="7" indent="-101600" algn="l" rtl="0">
              <a:spcBef>
                <a:spcPts val="400"/>
              </a:spcBef>
              <a:buClr>
                <a:schemeClr val="lt1"/>
              </a:buClr>
              <a:buSzPct val="100000"/>
              <a:buFont typeface="Century Schoolbook"/>
              <a:buChar char="•"/>
              <a:defRPr sz="2000" b="0" i="0" u="none" strike="noStrike" cap="none">
                <a:solidFill>
                  <a:schemeClr val="lt1"/>
                </a:solidFill>
                <a:latin typeface="Century Schoolbook"/>
                <a:ea typeface="Century Schoolbook"/>
                <a:cs typeface="Century Schoolbook"/>
                <a:sym typeface="Century Schoolbook"/>
              </a:defRPr>
            </a:lvl8pPr>
            <a:lvl9pPr marL="3886200" marR="0" lvl="8" indent="-101600" algn="l" rtl="0">
              <a:spcBef>
                <a:spcPts val="400"/>
              </a:spcBef>
              <a:buClr>
                <a:schemeClr val="lt1"/>
              </a:buClr>
              <a:buSzPct val="100000"/>
              <a:buFont typeface="Century Schoolbook"/>
              <a:buChar char="•"/>
              <a:defRPr sz="2000" b="0" i="0" u="none" strike="noStrike" cap="none">
                <a:solidFill>
                  <a:schemeClr val="lt1"/>
                </a:solidFill>
                <a:latin typeface="Century Schoolbook"/>
                <a:ea typeface="Century Schoolbook"/>
                <a:cs typeface="Century Schoolbook"/>
                <a:sym typeface="Century Schoolbook"/>
              </a:defRPr>
            </a:lvl9pPr>
          </a:lstStyle>
          <a:p>
            <a:endParaRPr/>
          </a:p>
        </p:txBody>
      </p:sp>
      <p:sp>
        <p:nvSpPr>
          <p:cNvPr id="184" name="Shape 184"/>
          <p:cNvSpPr txBox="1">
            <a:spLocks noGrp="1"/>
          </p:cNvSpPr>
          <p:nvPr>
            <p:ph type="body" idx="1"/>
          </p:nvPr>
        </p:nvSpPr>
        <p:spPr>
          <a:xfrm>
            <a:off x="457200" y="4876800"/>
            <a:ext cx="8229600" cy="1447800"/>
          </a:xfrm>
          <a:prstGeom prst="rect">
            <a:avLst/>
          </a:prstGeom>
          <a:noFill/>
          <a:ln>
            <a:noFill/>
          </a:ln>
        </p:spPr>
        <p:txBody>
          <a:bodyPr lIns="91425" tIns="91425" rIns="91425" bIns="91425" anchor="t" anchorCtr="0"/>
          <a:lstStyle>
            <a:lvl1pPr marL="0" marR="0" lvl="0" indent="0" algn="l" rtl="0">
              <a:spcBef>
                <a:spcPts val="360"/>
              </a:spcBef>
              <a:buClr>
                <a:schemeClr val="lt1"/>
              </a:buClr>
              <a:buFont typeface="Century Schoolbook"/>
              <a:buNone/>
              <a:defRPr sz="1800" b="0" i="0" u="none" strike="noStrike" cap="none">
                <a:solidFill>
                  <a:schemeClr val="lt1"/>
                </a:solidFill>
                <a:latin typeface="Century Schoolbook"/>
                <a:ea typeface="Century Schoolbook"/>
                <a:cs typeface="Century Schoolbook"/>
                <a:sym typeface="Century Schoolbook"/>
              </a:defRPr>
            </a:lvl1pPr>
            <a:lvl2pPr marL="742950" marR="0" lvl="1" indent="-133350" algn="l" rtl="0">
              <a:spcBef>
                <a:spcPts val="480"/>
              </a:spcBef>
              <a:buClr>
                <a:schemeClr val="lt1"/>
              </a:buClr>
              <a:buSzPct val="100000"/>
              <a:buFont typeface="Century Schoolbook"/>
              <a:buChar char="–"/>
              <a:defRPr sz="2400" b="0" i="0" u="none" strike="noStrike" cap="none">
                <a:solidFill>
                  <a:schemeClr val="lt1"/>
                </a:solidFill>
                <a:latin typeface="Century Schoolbook"/>
                <a:ea typeface="Century Schoolbook"/>
                <a:cs typeface="Century Schoolbook"/>
                <a:sym typeface="Century Schoolbook"/>
              </a:defRPr>
            </a:lvl2pPr>
            <a:lvl3pPr marL="1143000" marR="0" lvl="2" indent="-101600" algn="l" rtl="0">
              <a:spcBef>
                <a:spcPts val="400"/>
              </a:spcBef>
              <a:buClr>
                <a:schemeClr val="lt1"/>
              </a:buClr>
              <a:buSzPct val="100000"/>
              <a:buFont typeface="Century Schoolbook"/>
              <a:buChar char="•"/>
              <a:defRPr sz="2000" b="0" i="0" u="none" strike="noStrike" cap="none">
                <a:solidFill>
                  <a:schemeClr val="lt1"/>
                </a:solidFill>
                <a:latin typeface="Century Schoolbook"/>
                <a:ea typeface="Century Schoolbook"/>
                <a:cs typeface="Century Schoolbook"/>
                <a:sym typeface="Century Schoolbook"/>
              </a:defRPr>
            </a:lvl3pPr>
            <a:lvl4pPr marL="1600200" marR="0" lvl="3" indent="-114300" algn="l" rtl="0">
              <a:spcBef>
                <a:spcPts val="360"/>
              </a:spcBef>
              <a:buClr>
                <a:schemeClr val="lt1"/>
              </a:buClr>
              <a:buSzPct val="100000"/>
              <a:buFont typeface="Century Schoolbook"/>
              <a:buChar char="–"/>
              <a:defRPr sz="1800" b="0" i="0" u="none" strike="noStrike" cap="none">
                <a:solidFill>
                  <a:schemeClr val="lt1"/>
                </a:solidFill>
                <a:latin typeface="Century Schoolbook"/>
                <a:ea typeface="Century Schoolbook"/>
                <a:cs typeface="Century Schoolbook"/>
                <a:sym typeface="Century Schoolbook"/>
              </a:defRPr>
            </a:lvl4pPr>
            <a:lvl5pPr marL="2057400" marR="0" lvl="4" indent="-127000" algn="l" rtl="0">
              <a:spcBef>
                <a:spcPts val="320"/>
              </a:spcBef>
              <a:buClr>
                <a:schemeClr val="lt1"/>
              </a:buClr>
              <a:buSzPct val="100000"/>
              <a:buFont typeface="Century Schoolbook"/>
              <a:buChar char="»"/>
              <a:defRPr sz="1600" b="0" i="0" u="none" strike="noStrike" cap="none">
                <a:solidFill>
                  <a:schemeClr val="lt1"/>
                </a:solidFill>
                <a:latin typeface="Century Schoolbook"/>
                <a:ea typeface="Century Schoolbook"/>
                <a:cs typeface="Century Schoolbook"/>
                <a:sym typeface="Century Schoolbook"/>
              </a:defRPr>
            </a:lvl5pPr>
            <a:lvl6pPr marL="2514600" marR="0" lvl="5" indent="-101600" algn="l" rtl="0">
              <a:spcBef>
                <a:spcPts val="400"/>
              </a:spcBef>
              <a:buClr>
                <a:schemeClr val="lt1"/>
              </a:buClr>
              <a:buSzPct val="100000"/>
              <a:buFont typeface="Century Schoolbook"/>
              <a:buChar char="•"/>
              <a:defRPr sz="2000" b="0" i="0" u="none" strike="noStrike" cap="none">
                <a:solidFill>
                  <a:schemeClr val="lt1"/>
                </a:solidFill>
                <a:latin typeface="Century Schoolbook"/>
                <a:ea typeface="Century Schoolbook"/>
                <a:cs typeface="Century Schoolbook"/>
                <a:sym typeface="Century Schoolbook"/>
              </a:defRPr>
            </a:lvl6pPr>
            <a:lvl7pPr marL="2971800" marR="0" lvl="6" indent="-101600" algn="l" rtl="0">
              <a:spcBef>
                <a:spcPts val="400"/>
              </a:spcBef>
              <a:buClr>
                <a:schemeClr val="lt1"/>
              </a:buClr>
              <a:buSzPct val="100000"/>
              <a:buFont typeface="Century Schoolbook"/>
              <a:buChar char="•"/>
              <a:defRPr sz="2000" b="0" i="0" u="none" strike="noStrike" cap="none">
                <a:solidFill>
                  <a:schemeClr val="lt1"/>
                </a:solidFill>
                <a:latin typeface="Century Schoolbook"/>
                <a:ea typeface="Century Schoolbook"/>
                <a:cs typeface="Century Schoolbook"/>
                <a:sym typeface="Century Schoolbook"/>
              </a:defRPr>
            </a:lvl7pPr>
            <a:lvl8pPr marL="3429000" marR="0" lvl="7" indent="-101600" algn="l" rtl="0">
              <a:spcBef>
                <a:spcPts val="400"/>
              </a:spcBef>
              <a:buClr>
                <a:schemeClr val="lt1"/>
              </a:buClr>
              <a:buSzPct val="100000"/>
              <a:buFont typeface="Century Schoolbook"/>
              <a:buChar char="•"/>
              <a:defRPr sz="2000" b="0" i="0" u="none" strike="noStrike" cap="none">
                <a:solidFill>
                  <a:schemeClr val="lt1"/>
                </a:solidFill>
                <a:latin typeface="Century Schoolbook"/>
                <a:ea typeface="Century Schoolbook"/>
                <a:cs typeface="Century Schoolbook"/>
                <a:sym typeface="Century Schoolbook"/>
              </a:defRPr>
            </a:lvl8pPr>
            <a:lvl9pPr marL="3886200" marR="0" lvl="8" indent="-101600" algn="l" rtl="0">
              <a:spcBef>
                <a:spcPts val="400"/>
              </a:spcBef>
              <a:buClr>
                <a:schemeClr val="lt1"/>
              </a:buClr>
              <a:buSzPct val="100000"/>
              <a:buFont typeface="Century Schoolbook"/>
              <a:buChar char="•"/>
              <a:defRPr sz="2000" b="0" i="0" u="none" strike="noStrike" cap="none">
                <a:solidFill>
                  <a:schemeClr val="lt1"/>
                </a:solidFill>
                <a:latin typeface="Century Schoolbook"/>
                <a:ea typeface="Century Schoolbook"/>
                <a:cs typeface="Century Schoolbook"/>
                <a:sym typeface="Century Schoolbook"/>
              </a:defRPr>
            </a:lvl9pPr>
          </a:lstStyle>
          <a:p>
            <a:endParaRPr/>
          </a:p>
        </p:txBody>
      </p:sp>
      <p:sp>
        <p:nvSpPr>
          <p:cNvPr id="185" name="Shape 185"/>
          <p:cNvSpPr txBox="1">
            <a:spLocks noGrp="1"/>
          </p:cNvSpPr>
          <p:nvPr>
            <p:ph type="dt" idx="10"/>
          </p:nvPr>
        </p:nvSpPr>
        <p:spPr>
          <a:xfrm>
            <a:off x="66675" y="6559360"/>
            <a:ext cx="2438399" cy="244474"/>
          </a:xfrm>
          <a:prstGeom prst="rect">
            <a:avLst/>
          </a:prstGeom>
          <a:noFill/>
          <a:ln>
            <a:noFill/>
          </a:ln>
        </p:spPr>
        <p:txBody>
          <a:bodyPr lIns="91425" tIns="91425" rIns="91425" bIns="91425" anchor="b" anchorCtr="0"/>
          <a:lstStyle>
            <a:lvl1pPr marL="0" marR="0" lvl="0" indent="0" algn="l" rtl="0">
              <a:spcBef>
                <a:spcPts val="0"/>
              </a:spcBef>
              <a:buNone/>
              <a:defRPr sz="1200">
                <a:solidFill>
                  <a:schemeClr val="lt2"/>
                </a:solidFill>
                <a:latin typeface="Century Schoolbook"/>
                <a:ea typeface="Century Schoolbook"/>
                <a:cs typeface="Century Schoolbook"/>
                <a:sym typeface="Century Schoolbook"/>
              </a:defRPr>
            </a:lvl1pPr>
            <a:lvl2pPr marL="457200" marR="0" lvl="1" indent="0" algn="l" rtl="0">
              <a:spcBef>
                <a:spcPts val="0"/>
              </a:spcBef>
              <a:buNone/>
              <a:defRPr sz="1800" b="0" i="0" u="none" strike="noStrike" cap="none">
                <a:solidFill>
                  <a:schemeClr val="lt1"/>
                </a:solidFill>
                <a:latin typeface="Century Schoolbook"/>
                <a:ea typeface="Century Schoolbook"/>
                <a:cs typeface="Century Schoolbook"/>
                <a:sym typeface="Century Schoolbook"/>
              </a:defRPr>
            </a:lvl2pPr>
            <a:lvl3pPr marL="914400" marR="0" lvl="2" indent="0" algn="l" rtl="0">
              <a:spcBef>
                <a:spcPts val="0"/>
              </a:spcBef>
              <a:buNone/>
              <a:defRPr sz="1800" b="0" i="0" u="none" strike="noStrike" cap="none">
                <a:solidFill>
                  <a:schemeClr val="lt1"/>
                </a:solidFill>
                <a:latin typeface="Century Schoolbook"/>
                <a:ea typeface="Century Schoolbook"/>
                <a:cs typeface="Century Schoolbook"/>
                <a:sym typeface="Century Schoolbook"/>
              </a:defRPr>
            </a:lvl3pPr>
            <a:lvl4pPr marL="1371600" marR="0" lvl="3" indent="0" algn="l" rtl="0">
              <a:spcBef>
                <a:spcPts val="0"/>
              </a:spcBef>
              <a:buNone/>
              <a:defRPr sz="1800" b="0" i="0" u="none" strike="noStrike" cap="none">
                <a:solidFill>
                  <a:schemeClr val="lt1"/>
                </a:solidFill>
                <a:latin typeface="Century Schoolbook"/>
                <a:ea typeface="Century Schoolbook"/>
                <a:cs typeface="Century Schoolbook"/>
                <a:sym typeface="Century Schoolbook"/>
              </a:defRPr>
            </a:lvl4pPr>
            <a:lvl5pPr marL="1828800" marR="0" lvl="4" indent="0" algn="l" rtl="0">
              <a:spcBef>
                <a:spcPts val="0"/>
              </a:spcBef>
              <a:buNone/>
              <a:defRPr sz="1800" b="0" i="0" u="none" strike="noStrike" cap="none">
                <a:solidFill>
                  <a:schemeClr val="lt1"/>
                </a:solidFill>
                <a:latin typeface="Century Schoolbook"/>
                <a:ea typeface="Century Schoolbook"/>
                <a:cs typeface="Century Schoolbook"/>
                <a:sym typeface="Century Schoolbook"/>
              </a:defRPr>
            </a:lvl5pPr>
            <a:lvl6pPr marL="2286000" marR="0" lvl="5" indent="0" algn="l" rtl="0">
              <a:spcBef>
                <a:spcPts val="0"/>
              </a:spcBef>
              <a:buNone/>
              <a:defRPr sz="1800" b="0" i="0" u="none" strike="noStrike" cap="none">
                <a:solidFill>
                  <a:schemeClr val="lt1"/>
                </a:solidFill>
                <a:latin typeface="Century Schoolbook"/>
                <a:ea typeface="Century Schoolbook"/>
                <a:cs typeface="Century Schoolbook"/>
                <a:sym typeface="Century Schoolbook"/>
              </a:defRPr>
            </a:lvl6pPr>
            <a:lvl7pPr marL="2743200" marR="0" lvl="6" indent="0" algn="l" rtl="0">
              <a:spcBef>
                <a:spcPts val="0"/>
              </a:spcBef>
              <a:buNone/>
              <a:defRPr sz="1800" b="0" i="0" u="none" strike="noStrike" cap="none">
                <a:solidFill>
                  <a:schemeClr val="lt1"/>
                </a:solidFill>
                <a:latin typeface="Century Schoolbook"/>
                <a:ea typeface="Century Schoolbook"/>
                <a:cs typeface="Century Schoolbook"/>
                <a:sym typeface="Century Schoolbook"/>
              </a:defRPr>
            </a:lvl7pPr>
            <a:lvl8pPr marL="3200400" marR="0" lvl="7" indent="0" algn="l" rtl="0">
              <a:spcBef>
                <a:spcPts val="0"/>
              </a:spcBef>
              <a:buNone/>
              <a:defRPr sz="1800" b="0" i="0" u="none" strike="noStrike" cap="none">
                <a:solidFill>
                  <a:schemeClr val="lt1"/>
                </a:solidFill>
                <a:latin typeface="Century Schoolbook"/>
                <a:ea typeface="Century Schoolbook"/>
                <a:cs typeface="Century Schoolbook"/>
                <a:sym typeface="Century Schoolbook"/>
              </a:defRPr>
            </a:lvl8pPr>
            <a:lvl9pPr marL="3657600" marR="0" lvl="8" indent="0" algn="l" rtl="0">
              <a:spcBef>
                <a:spcPts val="0"/>
              </a:spcBef>
              <a:buNone/>
              <a:defRPr sz="1800" b="0" i="0" u="none" strike="noStrike" cap="none">
                <a:solidFill>
                  <a:schemeClr val="lt1"/>
                </a:solidFill>
                <a:latin typeface="Century Schoolbook"/>
                <a:ea typeface="Century Schoolbook"/>
                <a:cs typeface="Century Schoolbook"/>
                <a:sym typeface="Century Schoolbook"/>
              </a:defRPr>
            </a:lvl9pPr>
          </a:lstStyle>
          <a:p>
            <a:endParaRPr/>
          </a:p>
        </p:txBody>
      </p:sp>
      <p:sp>
        <p:nvSpPr>
          <p:cNvPr id="186" name="Shape 186"/>
          <p:cNvSpPr txBox="1">
            <a:spLocks noGrp="1"/>
          </p:cNvSpPr>
          <p:nvPr>
            <p:ph type="sldNum" idx="12"/>
          </p:nvPr>
        </p:nvSpPr>
        <p:spPr>
          <a:xfrm>
            <a:off x="8172450" y="6559360"/>
            <a:ext cx="914400" cy="244474"/>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fld id="{00000000-1234-1234-1234-123412341234}" type="slidenum">
              <a:rPr lang="es-ES" sz="1200">
                <a:solidFill>
                  <a:schemeClr val="lt2"/>
                </a:solidFill>
                <a:latin typeface="Century Schoolbook"/>
                <a:ea typeface="Century Schoolbook"/>
                <a:cs typeface="Century Schoolbook"/>
                <a:sym typeface="Century Schoolbook"/>
              </a:rPr>
              <a:t>‹#›</a:t>
            </a:fld>
            <a:endParaRPr lang="es-ES" sz="1200">
              <a:solidFill>
                <a:schemeClr val="lt2"/>
              </a:solidFill>
              <a:latin typeface="Century Schoolbook"/>
              <a:ea typeface="Century Schoolbook"/>
              <a:cs typeface="Century Schoolbook"/>
              <a:sym typeface="Century Schoolbook"/>
            </a:endParaRPr>
          </a:p>
        </p:txBody>
      </p:sp>
      <p:sp>
        <p:nvSpPr>
          <p:cNvPr id="187" name="Shape 187"/>
          <p:cNvSpPr txBox="1">
            <a:spLocks noGrp="1"/>
          </p:cNvSpPr>
          <p:nvPr>
            <p:ph type="ftr" idx="11"/>
          </p:nvPr>
        </p:nvSpPr>
        <p:spPr>
          <a:xfrm>
            <a:off x="2995652" y="6558153"/>
            <a:ext cx="4648199" cy="246887"/>
          </a:xfrm>
          <a:prstGeom prst="rect">
            <a:avLst/>
          </a:prstGeom>
          <a:noFill/>
          <a:ln>
            <a:noFill/>
          </a:ln>
        </p:spPr>
        <p:txBody>
          <a:bodyPr lIns="91425" tIns="91425" rIns="91425" bIns="91425" anchor="b" anchorCtr="0"/>
          <a:lstStyle>
            <a:lvl1pPr marL="0" marR="0" lvl="0" indent="0" algn="ctr" rtl="0">
              <a:spcBef>
                <a:spcPts val="0"/>
              </a:spcBef>
              <a:buNone/>
              <a:defRPr sz="1200">
                <a:solidFill>
                  <a:schemeClr val="lt2"/>
                </a:solidFill>
                <a:latin typeface="Century Schoolbook"/>
                <a:ea typeface="Century Schoolbook"/>
                <a:cs typeface="Century Schoolbook"/>
                <a:sym typeface="Century Schoolbook"/>
              </a:defRPr>
            </a:lvl1pPr>
            <a:lvl2pPr marL="457200" marR="0" lvl="1" indent="0" algn="l" rtl="0">
              <a:spcBef>
                <a:spcPts val="0"/>
              </a:spcBef>
              <a:buNone/>
              <a:defRPr sz="1800" b="0" i="0" u="none" strike="noStrike" cap="none">
                <a:solidFill>
                  <a:schemeClr val="lt1"/>
                </a:solidFill>
                <a:latin typeface="Century Schoolbook"/>
                <a:ea typeface="Century Schoolbook"/>
                <a:cs typeface="Century Schoolbook"/>
                <a:sym typeface="Century Schoolbook"/>
              </a:defRPr>
            </a:lvl2pPr>
            <a:lvl3pPr marL="914400" marR="0" lvl="2" indent="0" algn="l" rtl="0">
              <a:spcBef>
                <a:spcPts val="0"/>
              </a:spcBef>
              <a:buNone/>
              <a:defRPr sz="1800" b="0" i="0" u="none" strike="noStrike" cap="none">
                <a:solidFill>
                  <a:schemeClr val="lt1"/>
                </a:solidFill>
                <a:latin typeface="Century Schoolbook"/>
                <a:ea typeface="Century Schoolbook"/>
                <a:cs typeface="Century Schoolbook"/>
                <a:sym typeface="Century Schoolbook"/>
              </a:defRPr>
            </a:lvl3pPr>
            <a:lvl4pPr marL="1371600" marR="0" lvl="3" indent="0" algn="l" rtl="0">
              <a:spcBef>
                <a:spcPts val="0"/>
              </a:spcBef>
              <a:buNone/>
              <a:defRPr sz="1800" b="0" i="0" u="none" strike="noStrike" cap="none">
                <a:solidFill>
                  <a:schemeClr val="lt1"/>
                </a:solidFill>
                <a:latin typeface="Century Schoolbook"/>
                <a:ea typeface="Century Schoolbook"/>
                <a:cs typeface="Century Schoolbook"/>
                <a:sym typeface="Century Schoolbook"/>
              </a:defRPr>
            </a:lvl4pPr>
            <a:lvl5pPr marL="1828800" marR="0" lvl="4" indent="0" algn="l" rtl="0">
              <a:spcBef>
                <a:spcPts val="0"/>
              </a:spcBef>
              <a:buNone/>
              <a:defRPr sz="1800" b="0" i="0" u="none" strike="noStrike" cap="none">
                <a:solidFill>
                  <a:schemeClr val="lt1"/>
                </a:solidFill>
                <a:latin typeface="Century Schoolbook"/>
                <a:ea typeface="Century Schoolbook"/>
                <a:cs typeface="Century Schoolbook"/>
                <a:sym typeface="Century Schoolbook"/>
              </a:defRPr>
            </a:lvl5pPr>
            <a:lvl6pPr marL="2286000" marR="0" lvl="5" indent="0" algn="l" rtl="0">
              <a:spcBef>
                <a:spcPts val="0"/>
              </a:spcBef>
              <a:buNone/>
              <a:defRPr sz="1800" b="0" i="0" u="none" strike="noStrike" cap="none">
                <a:solidFill>
                  <a:schemeClr val="lt1"/>
                </a:solidFill>
                <a:latin typeface="Century Schoolbook"/>
                <a:ea typeface="Century Schoolbook"/>
                <a:cs typeface="Century Schoolbook"/>
                <a:sym typeface="Century Schoolbook"/>
              </a:defRPr>
            </a:lvl6pPr>
            <a:lvl7pPr marL="2743200" marR="0" lvl="6" indent="0" algn="l" rtl="0">
              <a:spcBef>
                <a:spcPts val="0"/>
              </a:spcBef>
              <a:buNone/>
              <a:defRPr sz="1800" b="0" i="0" u="none" strike="noStrike" cap="none">
                <a:solidFill>
                  <a:schemeClr val="lt1"/>
                </a:solidFill>
                <a:latin typeface="Century Schoolbook"/>
                <a:ea typeface="Century Schoolbook"/>
                <a:cs typeface="Century Schoolbook"/>
                <a:sym typeface="Century Schoolbook"/>
              </a:defRPr>
            </a:lvl7pPr>
            <a:lvl8pPr marL="3200400" marR="0" lvl="7" indent="0" algn="l" rtl="0">
              <a:spcBef>
                <a:spcPts val="0"/>
              </a:spcBef>
              <a:buNone/>
              <a:defRPr sz="1800" b="0" i="0" u="none" strike="noStrike" cap="none">
                <a:solidFill>
                  <a:schemeClr val="lt1"/>
                </a:solidFill>
                <a:latin typeface="Century Schoolbook"/>
                <a:ea typeface="Century Schoolbook"/>
                <a:cs typeface="Century Schoolbook"/>
                <a:sym typeface="Century Schoolbook"/>
              </a:defRPr>
            </a:lvl8pPr>
            <a:lvl9pPr marL="3657600" marR="0" lvl="8" indent="0" algn="l" rtl="0">
              <a:spcBef>
                <a:spcPts val="0"/>
              </a:spcBef>
              <a:buNone/>
              <a:defRPr sz="1800" b="0" i="0" u="none" strike="noStrike" cap="none">
                <a:solidFill>
                  <a:schemeClr val="lt1"/>
                </a:solidFill>
                <a:latin typeface="Century Schoolbook"/>
                <a:ea typeface="Century Schoolbook"/>
                <a:cs typeface="Century Schoolbook"/>
                <a:sym typeface="Century Schoolbook"/>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cSld name="Título y objetos">
    <p:spTree>
      <p:nvGrpSpPr>
        <p:cNvPr id="1" name="Shape 188"/>
        <p:cNvGrpSpPr/>
        <p:nvPr/>
      </p:nvGrpSpPr>
      <p:grpSpPr>
        <a:xfrm>
          <a:off x="0" y="0"/>
          <a:ext cx="0" cy="0"/>
          <a:chOff x="0" y="0"/>
          <a:chExt cx="0" cy="0"/>
        </a:xfrm>
      </p:grpSpPr>
      <p:sp>
        <p:nvSpPr>
          <p:cNvPr id="189" name="Shape 189"/>
          <p:cNvSpPr txBox="1">
            <a:spLocks noGrp="1"/>
          </p:cNvSpPr>
          <p:nvPr>
            <p:ph type="title"/>
          </p:nvPr>
        </p:nvSpPr>
        <p:spPr>
          <a:xfrm>
            <a:off x="457200" y="274637"/>
            <a:ext cx="8229600" cy="1249361"/>
          </a:xfrm>
          <a:prstGeom prst="rect">
            <a:avLst/>
          </a:prstGeom>
          <a:noFill/>
          <a:ln>
            <a:noFill/>
          </a:ln>
        </p:spPr>
        <p:txBody>
          <a:bodyPr lIns="91425" tIns="91425" rIns="91425" bIns="91425" anchor="ctr" anchorCtr="0"/>
          <a:lstStyle>
            <a:lvl1pPr marL="0" marR="0" lvl="0" indent="0" algn="l" rtl="0">
              <a:spcBef>
                <a:spcPts val="0"/>
              </a:spcBef>
              <a:buClr>
                <a:schemeClr val="lt2"/>
              </a:buClr>
              <a:buFont typeface="Century Schoolbook"/>
              <a:buNone/>
              <a:defRPr sz="3200" b="0" i="0" u="none" strike="noStrike" cap="none">
                <a:solidFill>
                  <a:schemeClr val="lt2"/>
                </a:solidFill>
                <a:latin typeface="Century Schoolbook"/>
                <a:ea typeface="Century Schoolbook"/>
                <a:cs typeface="Century Schoolbook"/>
                <a:sym typeface="Century Schoolbook"/>
              </a:defRPr>
            </a:lvl1pPr>
            <a:lvl2pPr marL="0" marR="0" lvl="1" indent="0" algn="l" rtl="0">
              <a:spcBef>
                <a:spcPts val="0"/>
              </a:spcBef>
              <a:buNone/>
              <a:defRPr sz="1800" b="0" i="0" u="none" strike="noStrike" cap="none">
                <a:solidFill>
                  <a:schemeClr val="lt2"/>
                </a:solidFill>
              </a:defRPr>
            </a:lvl2pPr>
            <a:lvl3pPr marL="0" marR="0" lvl="2" indent="0" algn="l" rtl="0">
              <a:spcBef>
                <a:spcPts val="0"/>
              </a:spcBef>
              <a:buNone/>
              <a:defRPr sz="1800" b="0" i="0" u="none" strike="noStrike" cap="none">
                <a:solidFill>
                  <a:schemeClr val="lt2"/>
                </a:solidFill>
              </a:defRPr>
            </a:lvl3pPr>
            <a:lvl4pPr marL="0" marR="0" lvl="3" indent="0" algn="l" rtl="0">
              <a:spcBef>
                <a:spcPts val="0"/>
              </a:spcBef>
              <a:buNone/>
              <a:defRPr sz="1800" b="0" i="0" u="none" strike="noStrike" cap="none">
                <a:solidFill>
                  <a:schemeClr val="lt2"/>
                </a:solidFill>
              </a:defRPr>
            </a:lvl4pPr>
            <a:lvl5pPr marL="0" marR="0" lvl="4" indent="0" algn="l" rtl="0">
              <a:spcBef>
                <a:spcPts val="0"/>
              </a:spcBef>
              <a:buNone/>
              <a:defRPr sz="1800" b="0" i="0" u="none" strike="noStrike" cap="none">
                <a:solidFill>
                  <a:schemeClr val="lt2"/>
                </a:solidFill>
              </a:defRPr>
            </a:lvl5pPr>
            <a:lvl6pPr marL="0" marR="0" lvl="5" indent="0" algn="l" rtl="0">
              <a:spcBef>
                <a:spcPts val="0"/>
              </a:spcBef>
              <a:buNone/>
              <a:defRPr sz="1800" b="0" i="0" u="none" strike="noStrike" cap="none">
                <a:solidFill>
                  <a:schemeClr val="lt2"/>
                </a:solidFill>
              </a:defRPr>
            </a:lvl6pPr>
            <a:lvl7pPr marL="0" marR="0" lvl="6" indent="0" algn="l" rtl="0">
              <a:spcBef>
                <a:spcPts val="0"/>
              </a:spcBef>
              <a:buNone/>
              <a:defRPr sz="1800" b="0" i="0" u="none" strike="noStrike" cap="none">
                <a:solidFill>
                  <a:schemeClr val="lt2"/>
                </a:solidFill>
              </a:defRPr>
            </a:lvl7pPr>
            <a:lvl8pPr marL="0" marR="0" lvl="7" indent="0" algn="l" rtl="0">
              <a:spcBef>
                <a:spcPts val="0"/>
              </a:spcBef>
              <a:buNone/>
              <a:defRPr sz="1800" b="0" i="0" u="none" strike="noStrike" cap="none">
                <a:solidFill>
                  <a:schemeClr val="lt2"/>
                </a:solidFill>
              </a:defRPr>
            </a:lvl8pPr>
            <a:lvl9pPr marL="0" marR="0" lvl="8" indent="0" algn="l" rtl="0">
              <a:spcBef>
                <a:spcPts val="0"/>
              </a:spcBef>
              <a:buNone/>
              <a:defRPr sz="1800" b="0" i="0" u="none" strike="noStrike" cap="none">
                <a:solidFill>
                  <a:schemeClr val="lt2"/>
                </a:solidFill>
              </a:defRPr>
            </a:lvl9pPr>
          </a:lstStyle>
          <a:p>
            <a:endParaRPr/>
          </a:p>
        </p:txBody>
      </p:sp>
      <p:sp>
        <p:nvSpPr>
          <p:cNvPr id="190" name="Shape 190"/>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marR="0" lvl="0" indent="-190500" algn="l" rtl="0">
              <a:spcBef>
                <a:spcPts val="480"/>
              </a:spcBef>
              <a:buClr>
                <a:schemeClr val="lt1"/>
              </a:buClr>
              <a:buSzPct val="100000"/>
              <a:buFont typeface="Century Schoolbook"/>
              <a:buChar char="•"/>
              <a:defRPr sz="2400" b="0" i="0" u="none" strike="noStrike" cap="none">
                <a:solidFill>
                  <a:schemeClr val="lt1"/>
                </a:solidFill>
                <a:latin typeface="Century Schoolbook"/>
                <a:ea typeface="Century Schoolbook"/>
                <a:cs typeface="Century Schoolbook"/>
                <a:sym typeface="Century Schoolbook"/>
              </a:defRPr>
            </a:lvl1pPr>
            <a:lvl2pPr marL="742950" marR="0" lvl="1" indent="-133350" algn="l" rtl="0">
              <a:spcBef>
                <a:spcPts val="480"/>
              </a:spcBef>
              <a:buClr>
                <a:schemeClr val="lt1"/>
              </a:buClr>
              <a:buSzPct val="100000"/>
              <a:buFont typeface="Century Schoolbook"/>
              <a:buChar char="–"/>
              <a:defRPr sz="2400" b="0" i="0" u="none" strike="noStrike" cap="none">
                <a:solidFill>
                  <a:schemeClr val="lt1"/>
                </a:solidFill>
                <a:latin typeface="Century Schoolbook"/>
                <a:ea typeface="Century Schoolbook"/>
                <a:cs typeface="Century Schoolbook"/>
                <a:sym typeface="Century Schoolbook"/>
              </a:defRPr>
            </a:lvl2pPr>
            <a:lvl3pPr marL="1143000" marR="0" lvl="2" indent="-101600" algn="l" rtl="0">
              <a:spcBef>
                <a:spcPts val="400"/>
              </a:spcBef>
              <a:buClr>
                <a:schemeClr val="lt1"/>
              </a:buClr>
              <a:buSzPct val="100000"/>
              <a:buFont typeface="Century Schoolbook"/>
              <a:buChar char="•"/>
              <a:defRPr sz="2000" b="0" i="0" u="none" strike="noStrike" cap="none">
                <a:solidFill>
                  <a:schemeClr val="lt1"/>
                </a:solidFill>
                <a:latin typeface="Century Schoolbook"/>
                <a:ea typeface="Century Schoolbook"/>
                <a:cs typeface="Century Schoolbook"/>
                <a:sym typeface="Century Schoolbook"/>
              </a:defRPr>
            </a:lvl3pPr>
            <a:lvl4pPr marL="1600200" marR="0" lvl="3" indent="-114300" algn="l" rtl="0">
              <a:spcBef>
                <a:spcPts val="360"/>
              </a:spcBef>
              <a:buClr>
                <a:schemeClr val="lt1"/>
              </a:buClr>
              <a:buSzPct val="100000"/>
              <a:buFont typeface="Century Schoolbook"/>
              <a:buChar char="–"/>
              <a:defRPr sz="1800" b="0" i="0" u="none" strike="noStrike" cap="none">
                <a:solidFill>
                  <a:schemeClr val="lt1"/>
                </a:solidFill>
                <a:latin typeface="Century Schoolbook"/>
                <a:ea typeface="Century Schoolbook"/>
                <a:cs typeface="Century Schoolbook"/>
                <a:sym typeface="Century Schoolbook"/>
              </a:defRPr>
            </a:lvl4pPr>
            <a:lvl5pPr marL="2057400" marR="0" lvl="4" indent="-127000" algn="l" rtl="0">
              <a:spcBef>
                <a:spcPts val="320"/>
              </a:spcBef>
              <a:buClr>
                <a:schemeClr val="lt1"/>
              </a:buClr>
              <a:buSzPct val="100000"/>
              <a:buFont typeface="Century Schoolbook"/>
              <a:buChar char="»"/>
              <a:defRPr sz="1600" b="0" i="0" u="none" strike="noStrike" cap="none">
                <a:solidFill>
                  <a:schemeClr val="lt1"/>
                </a:solidFill>
                <a:latin typeface="Century Schoolbook"/>
                <a:ea typeface="Century Schoolbook"/>
                <a:cs typeface="Century Schoolbook"/>
                <a:sym typeface="Century Schoolbook"/>
              </a:defRPr>
            </a:lvl5pPr>
            <a:lvl6pPr marL="2514600" marR="0" lvl="5" indent="-101600" algn="l" rtl="0">
              <a:spcBef>
                <a:spcPts val="400"/>
              </a:spcBef>
              <a:buClr>
                <a:schemeClr val="lt1"/>
              </a:buClr>
              <a:buSzPct val="100000"/>
              <a:buFont typeface="Century Schoolbook"/>
              <a:buChar char="•"/>
              <a:defRPr sz="2000" b="0" i="0" u="none" strike="noStrike" cap="none">
                <a:solidFill>
                  <a:schemeClr val="lt1"/>
                </a:solidFill>
                <a:latin typeface="Century Schoolbook"/>
                <a:ea typeface="Century Schoolbook"/>
                <a:cs typeface="Century Schoolbook"/>
                <a:sym typeface="Century Schoolbook"/>
              </a:defRPr>
            </a:lvl6pPr>
            <a:lvl7pPr marL="2971800" marR="0" lvl="6" indent="-101600" algn="l" rtl="0">
              <a:spcBef>
                <a:spcPts val="400"/>
              </a:spcBef>
              <a:buClr>
                <a:schemeClr val="lt1"/>
              </a:buClr>
              <a:buSzPct val="100000"/>
              <a:buFont typeface="Century Schoolbook"/>
              <a:buChar char="•"/>
              <a:defRPr sz="2000" b="0" i="0" u="none" strike="noStrike" cap="none">
                <a:solidFill>
                  <a:schemeClr val="lt1"/>
                </a:solidFill>
                <a:latin typeface="Century Schoolbook"/>
                <a:ea typeface="Century Schoolbook"/>
                <a:cs typeface="Century Schoolbook"/>
                <a:sym typeface="Century Schoolbook"/>
              </a:defRPr>
            </a:lvl7pPr>
            <a:lvl8pPr marL="3429000" marR="0" lvl="7" indent="-101600" algn="l" rtl="0">
              <a:spcBef>
                <a:spcPts val="400"/>
              </a:spcBef>
              <a:buClr>
                <a:schemeClr val="lt1"/>
              </a:buClr>
              <a:buSzPct val="100000"/>
              <a:buFont typeface="Century Schoolbook"/>
              <a:buChar char="•"/>
              <a:defRPr sz="2000" b="0" i="0" u="none" strike="noStrike" cap="none">
                <a:solidFill>
                  <a:schemeClr val="lt1"/>
                </a:solidFill>
                <a:latin typeface="Century Schoolbook"/>
                <a:ea typeface="Century Schoolbook"/>
                <a:cs typeface="Century Schoolbook"/>
                <a:sym typeface="Century Schoolbook"/>
              </a:defRPr>
            </a:lvl8pPr>
            <a:lvl9pPr marL="3886200" marR="0" lvl="8" indent="-101600" algn="l" rtl="0">
              <a:spcBef>
                <a:spcPts val="400"/>
              </a:spcBef>
              <a:buClr>
                <a:schemeClr val="lt1"/>
              </a:buClr>
              <a:buSzPct val="100000"/>
              <a:buFont typeface="Century Schoolbook"/>
              <a:buChar char="•"/>
              <a:defRPr sz="2000" b="0" i="0" u="none" strike="noStrike" cap="none">
                <a:solidFill>
                  <a:schemeClr val="lt1"/>
                </a:solidFill>
                <a:latin typeface="Century Schoolbook"/>
                <a:ea typeface="Century Schoolbook"/>
                <a:cs typeface="Century Schoolbook"/>
                <a:sym typeface="Century Schoolbook"/>
              </a:defRPr>
            </a:lvl9pPr>
          </a:lstStyle>
          <a:p>
            <a:endParaRPr/>
          </a:p>
        </p:txBody>
      </p:sp>
      <p:sp>
        <p:nvSpPr>
          <p:cNvPr id="191" name="Shape 191"/>
          <p:cNvSpPr txBox="1">
            <a:spLocks noGrp="1"/>
          </p:cNvSpPr>
          <p:nvPr>
            <p:ph type="dt" idx="10"/>
          </p:nvPr>
        </p:nvSpPr>
        <p:spPr>
          <a:xfrm>
            <a:off x="66675" y="6559360"/>
            <a:ext cx="2438399" cy="244474"/>
          </a:xfrm>
          <a:prstGeom prst="rect">
            <a:avLst/>
          </a:prstGeom>
          <a:noFill/>
          <a:ln>
            <a:noFill/>
          </a:ln>
        </p:spPr>
        <p:txBody>
          <a:bodyPr lIns="91425" tIns="91425" rIns="91425" bIns="91425" anchor="b" anchorCtr="0"/>
          <a:lstStyle>
            <a:lvl1pPr marL="0" marR="0" lvl="0" indent="0" algn="l" rtl="0">
              <a:spcBef>
                <a:spcPts val="0"/>
              </a:spcBef>
              <a:buNone/>
              <a:defRPr sz="1200">
                <a:solidFill>
                  <a:schemeClr val="lt2"/>
                </a:solidFill>
                <a:latin typeface="Century Schoolbook"/>
                <a:ea typeface="Century Schoolbook"/>
                <a:cs typeface="Century Schoolbook"/>
                <a:sym typeface="Century Schoolbook"/>
              </a:defRPr>
            </a:lvl1pPr>
            <a:lvl2pPr marL="457200" marR="0" lvl="1" indent="0" algn="l" rtl="0">
              <a:spcBef>
                <a:spcPts val="0"/>
              </a:spcBef>
              <a:buNone/>
              <a:defRPr sz="1800" b="0" i="0" u="none" strike="noStrike" cap="none">
                <a:solidFill>
                  <a:schemeClr val="lt1"/>
                </a:solidFill>
                <a:latin typeface="Century Schoolbook"/>
                <a:ea typeface="Century Schoolbook"/>
                <a:cs typeface="Century Schoolbook"/>
                <a:sym typeface="Century Schoolbook"/>
              </a:defRPr>
            </a:lvl2pPr>
            <a:lvl3pPr marL="914400" marR="0" lvl="2" indent="0" algn="l" rtl="0">
              <a:spcBef>
                <a:spcPts val="0"/>
              </a:spcBef>
              <a:buNone/>
              <a:defRPr sz="1800" b="0" i="0" u="none" strike="noStrike" cap="none">
                <a:solidFill>
                  <a:schemeClr val="lt1"/>
                </a:solidFill>
                <a:latin typeface="Century Schoolbook"/>
                <a:ea typeface="Century Schoolbook"/>
                <a:cs typeface="Century Schoolbook"/>
                <a:sym typeface="Century Schoolbook"/>
              </a:defRPr>
            </a:lvl3pPr>
            <a:lvl4pPr marL="1371600" marR="0" lvl="3" indent="0" algn="l" rtl="0">
              <a:spcBef>
                <a:spcPts val="0"/>
              </a:spcBef>
              <a:buNone/>
              <a:defRPr sz="1800" b="0" i="0" u="none" strike="noStrike" cap="none">
                <a:solidFill>
                  <a:schemeClr val="lt1"/>
                </a:solidFill>
                <a:latin typeface="Century Schoolbook"/>
                <a:ea typeface="Century Schoolbook"/>
                <a:cs typeface="Century Schoolbook"/>
                <a:sym typeface="Century Schoolbook"/>
              </a:defRPr>
            </a:lvl4pPr>
            <a:lvl5pPr marL="1828800" marR="0" lvl="4" indent="0" algn="l" rtl="0">
              <a:spcBef>
                <a:spcPts val="0"/>
              </a:spcBef>
              <a:buNone/>
              <a:defRPr sz="1800" b="0" i="0" u="none" strike="noStrike" cap="none">
                <a:solidFill>
                  <a:schemeClr val="lt1"/>
                </a:solidFill>
                <a:latin typeface="Century Schoolbook"/>
                <a:ea typeface="Century Schoolbook"/>
                <a:cs typeface="Century Schoolbook"/>
                <a:sym typeface="Century Schoolbook"/>
              </a:defRPr>
            </a:lvl5pPr>
            <a:lvl6pPr marL="2286000" marR="0" lvl="5" indent="0" algn="l" rtl="0">
              <a:spcBef>
                <a:spcPts val="0"/>
              </a:spcBef>
              <a:buNone/>
              <a:defRPr sz="1800" b="0" i="0" u="none" strike="noStrike" cap="none">
                <a:solidFill>
                  <a:schemeClr val="lt1"/>
                </a:solidFill>
                <a:latin typeface="Century Schoolbook"/>
                <a:ea typeface="Century Schoolbook"/>
                <a:cs typeface="Century Schoolbook"/>
                <a:sym typeface="Century Schoolbook"/>
              </a:defRPr>
            </a:lvl6pPr>
            <a:lvl7pPr marL="2743200" marR="0" lvl="6" indent="0" algn="l" rtl="0">
              <a:spcBef>
                <a:spcPts val="0"/>
              </a:spcBef>
              <a:buNone/>
              <a:defRPr sz="1800" b="0" i="0" u="none" strike="noStrike" cap="none">
                <a:solidFill>
                  <a:schemeClr val="lt1"/>
                </a:solidFill>
                <a:latin typeface="Century Schoolbook"/>
                <a:ea typeface="Century Schoolbook"/>
                <a:cs typeface="Century Schoolbook"/>
                <a:sym typeface="Century Schoolbook"/>
              </a:defRPr>
            </a:lvl7pPr>
            <a:lvl8pPr marL="3200400" marR="0" lvl="7" indent="0" algn="l" rtl="0">
              <a:spcBef>
                <a:spcPts val="0"/>
              </a:spcBef>
              <a:buNone/>
              <a:defRPr sz="1800" b="0" i="0" u="none" strike="noStrike" cap="none">
                <a:solidFill>
                  <a:schemeClr val="lt1"/>
                </a:solidFill>
                <a:latin typeface="Century Schoolbook"/>
                <a:ea typeface="Century Schoolbook"/>
                <a:cs typeface="Century Schoolbook"/>
                <a:sym typeface="Century Schoolbook"/>
              </a:defRPr>
            </a:lvl8pPr>
            <a:lvl9pPr marL="3657600" marR="0" lvl="8" indent="0" algn="l" rtl="0">
              <a:spcBef>
                <a:spcPts val="0"/>
              </a:spcBef>
              <a:buNone/>
              <a:defRPr sz="1800" b="0" i="0" u="none" strike="noStrike" cap="none">
                <a:solidFill>
                  <a:schemeClr val="lt1"/>
                </a:solidFill>
                <a:latin typeface="Century Schoolbook"/>
                <a:ea typeface="Century Schoolbook"/>
                <a:cs typeface="Century Schoolbook"/>
                <a:sym typeface="Century Schoolbook"/>
              </a:defRPr>
            </a:lvl9pPr>
          </a:lstStyle>
          <a:p>
            <a:endParaRPr/>
          </a:p>
        </p:txBody>
      </p:sp>
      <p:sp>
        <p:nvSpPr>
          <p:cNvPr id="192" name="Shape 192"/>
          <p:cNvSpPr txBox="1">
            <a:spLocks noGrp="1"/>
          </p:cNvSpPr>
          <p:nvPr>
            <p:ph type="ftr" idx="11"/>
          </p:nvPr>
        </p:nvSpPr>
        <p:spPr>
          <a:xfrm>
            <a:off x="2995652" y="6558153"/>
            <a:ext cx="4648199" cy="246887"/>
          </a:xfrm>
          <a:prstGeom prst="rect">
            <a:avLst/>
          </a:prstGeom>
          <a:noFill/>
          <a:ln>
            <a:noFill/>
          </a:ln>
        </p:spPr>
        <p:txBody>
          <a:bodyPr lIns="91425" tIns="91425" rIns="91425" bIns="91425" anchor="b" anchorCtr="0"/>
          <a:lstStyle>
            <a:lvl1pPr marL="0" marR="0" lvl="0" indent="0" algn="ctr" rtl="0">
              <a:spcBef>
                <a:spcPts val="0"/>
              </a:spcBef>
              <a:buNone/>
              <a:defRPr sz="1200">
                <a:solidFill>
                  <a:schemeClr val="lt2"/>
                </a:solidFill>
                <a:latin typeface="Century Schoolbook"/>
                <a:ea typeface="Century Schoolbook"/>
                <a:cs typeface="Century Schoolbook"/>
                <a:sym typeface="Century Schoolbook"/>
              </a:defRPr>
            </a:lvl1pPr>
            <a:lvl2pPr marL="457200" marR="0" lvl="1" indent="0" algn="l" rtl="0">
              <a:spcBef>
                <a:spcPts val="0"/>
              </a:spcBef>
              <a:buNone/>
              <a:defRPr sz="1800" b="0" i="0" u="none" strike="noStrike" cap="none">
                <a:solidFill>
                  <a:schemeClr val="lt1"/>
                </a:solidFill>
                <a:latin typeface="Century Schoolbook"/>
                <a:ea typeface="Century Schoolbook"/>
                <a:cs typeface="Century Schoolbook"/>
                <a:sym typeface="Century Schoolbook"/>
              </a:defRPr>
            </a:lvl2pPr>
            <a:lvl3pPr marL="914400" marR="0" lvl="2" indent="0" algn="l" rtl="0">
              <a:spcBef>
                <a:spcPts val="0"/>
              </a:spcBef>
              <a:buNone/>
              <a:defRPr sz="1800" b="0" i="0" u="none" strike="noStrike" cap="none">
                <a:solidFill>
                  <a:schemeClr val="lt1"/>
                </a:solidFill>
                <a:latin typeface="Century Schoolbook"/>
                <a:ea typeface="Century Schoolbook"/>
                <a:cs typeface="Century Schoolbook"/>
                <a:sym typeface="Century Schoolbook"/>
              </a:defRPr>
            </a:lvl3pPr>
            <a:lvl4pPr marL="1371600" marR="0" lvl="3" indent="0" algn="l" rtl="0">
              <a:spcBef>
                <a:spcPts val="0"/>
              </a:spcBef>
              <a:buNone/>
              <a:defRPr sz="1800" b="0" i="0" u="none" strike="noStrike" cap="none">
                <a:solidFill>
                  <a:schemeClr val="lt1"/>
                </a:solidFill>
                <a:latin typeface="Century Schoolbook"/>
                <a:ea typeface="Century Schoolbook"/>
                <a:cs typeface="Century Schoolbook"/>
                <a:sym typeface="Century Schoolbook"/>
              </a:defRPr>
            </a:lvl4pPr>
            <a:lvl5pPr marL="1828800" marR="0" lvl="4" indent="0" algn="l" rtl="0">
              <a:spcBef>
                <a:spcPts val="0"/>
              </a:spcBef>
              <a:buNone/>
              <a:defRPr sz="1800" b="0" i="0" u="none" strike="noStrike" cap="none">
                <a:solidFill>
                  <a:schemeClr val="lt1"/>
                </a:solidFill>
                <a:latin typeface="Century Schoolbook"/>
                <a:ea typeface="Century Schoolbook"/>
                <a:cs typeface="Century Schoolbook"/>
                <a:sym typeface="Century Schoolbook"/>
              </a:defRPr>
            </a:lvl5pPr>
            <a:lvl6pPr marL="2286000" marR="0" lvl="5" indent="0" algn="l" rtl="0">
              <a:spcBef>
                <a:spcPts val="0"/>
              </a:spcBef>
              <a:buNone/>
              <a:defRPr sz="1800" b="0" i="0" u="none" strike="noStrike" cap="none">
                <a:solidFill>
                  <a:schemeClr val="lt1"/>
                </a:solidFill>
                <a:latin typeface="Century Schoolbook"/>
                <a:ea typeface="Century Schoolbook"/>
                <a:cs typeface="Century Schoolbook"/>
                <a:sym typeface="Century Schoolbook"/>
              </a:defRPr>
            </a:lvl6pPr>
            <a:lvl7pPr marL="2743200" marR="0" lvl="6" indent="0" algn="l" rtl="0">
              <a:spcBef>
                <a:spcPts val="0"/>
              </a:spcBef>
              <a:buNone/>
              <a:defRPr sz="1800" b="0" i="0" u="none" strike="noStrike" cap="none">
                <a:solidFill>
                  <a:schemeClr val="lt1"/>
                </a:solidFill>
                <a:latin typeface="Century Schoolbook"/>
                <a:ea typeface="Century Schoolbook"/>
                <a:cs typeface="Century Schoolbook"/>
                <a:sym typeface="Century Schoolbook"/>
              </a:defRPr>
            </a:lvl7pPr>
            <a:lvl8pPr marL="3200400" marR="0" lvl="7" indent="0" algn="l" rtl="0">
              <a:spcBef>
                <a:spcPts val="0"/>
              </a:spcBef>
              <a:buNone/>
              <a:defRPr sz="1800" b="0" i="0" u="none" strike="noStrike" cap="none">
                <a:solidFill>
                  <a:schemeClr val="lt1"/>
                </a:solidFill>
                <a:latin typeface="Century Schoolbook"/>
                <a:ea typeface="Century Schoolbook"/>
                <a:cs typeface="Century Schoolbook"/>
                <a:sym typeface="Century Schoolbook"/>
              </a:defRPr>
            </a:lvl8pPr>
            <a:lvl9pPr marL="3657600" marR="0" lvl="8" indent="0" algn="l" rtl="0">
              <a:spcBef>
                <a:spcPts val="0"/>
              </a:spcBef>
              <a:buNone/>
              <a:defRPr sz="1800" b="0" i="0" u="none" strike="noStrike" cap="none">
                <a:solidFill>
                  <a:schemeClr val="lt1"/>
                </a:solidFill>
                <a:latin typeface="Century Schoolbook"/>
                <a:ea typeface="Century Schoolbook"/>
                <a:cs typeface="Century Schoolbook"/>
                <a:sym typeface="Century Schoolbook"/>
              </a:defRPr>
            </a:lvl9pPr>
          </a:lstStyle>
          <a:p>
            <a:endParaRPr/>
          </a:p>
        </p:txBody>
      </p:sp>
      <p:sp>
        <p:nvSpPr>
          <p:cNvPr id="193" name="Shape 193"/>
          <p:cNvSpPr txBox="1">
            <a:spLocks noGrp="1"/>
          </p:cNvSpPr>
          <p:nvPr>
            <p:ph type="sldNum" idx="12"/>
          </p:nvPr>
        </p:nvSpPr>
        <p:spPr>
          <a:xfrm>
            <a:off x="8172450" y="6559360"/>
            <a:ext cx="914400" cy="244474"/>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fld id="{00000000-1234-1234-1234-123412341234}" type="slidenum">
              <a:rPr lang="es-ES" sz="1200">
                <a:solidFill>
                  <a:schemeClr val="lt2"/>
                </a:solidFill>
                <a:latin typeface="Century Schoolbook"/>
                <a:ea typeface="Century Schoolbook"/>
                <a:cs typeface="Century Schoolbook"/>
                <a:sym typeface="Century Schoolbook"/>
              </a:rPr>
              <a:t>‹#›</a:t>
            </a:fld>
            <a:endParaRPr lang="es-ES" sz="1200">
              <a:solidFill>
                <a:schemeClr val="lt2"/>
              </a:solidFill>
              <a:latin typeface="Century Schoolbook"/>
              <a:ea typeface="Century Schoolbook"/>
              <a:cs typeface="Century Schoolbook"/>
              <a:sym typeface="Century Schoolbook"/>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ColTx">
  <p:cSld name="Vertical con título">
    <p:spTree>
      <p:nvGrpSpPr>
        <p:cNvPr id="1" name="Shape 25"/>
        <p:cNvGrpSpPr/>
        <p:nvPr/>
      </p:nvGrpSpPr>
      <p:grpSpPr>
        <a:xfrm>
          <a:off x="0" y="0"/>
          <a:ext cx="0" cy="0"/>
          <a:chOff x="0" y="0"/>
          <a:chExt cx="0" cy="0"/>
        </a:xfrm>
      </p:grpSpPr>
      <p:sp>
        <p:nvSpPr>
          <p:cNvPr id="26" name="Shape 26"/>
          <p:cNvSpPr>
            <a:spLocks noGrp="1"/>
          </p:cNvSpPr>
          <p:nvPr>
            <p:ph type="pic" idx="2"/>
          </p:nvPr>
        </p:nvSpPr>
        <p:spPr>
          <a:xfrm>
            <a:off x="419375" y="233240"/>
            <a:ext cx="4640304" cy="6172199"/>
          </a:xfrm>
          <a:prstGeom prst="rect">
            <a:avLst/>
          </a:prstGeom>
          <a:noFill/>
          <a:ln w="38100" cap="sq" cmpd="sng">
            <a:solidFill>
              <a:schemeClr val="lt1"/>
            </a:solidFill>
            <a:prstDash val="solid"/>
            <a:miter/>
            <a:headEnd type="none" w="med" len="med"/>
            <a:tailEnd type="none" w="med" len="med"/>
          </a:ln>
          <a:effectLst>
            <a:outerShdw blurRad="50799" dist="50800" dir="2700000" algn="tl" rotWithShape="0">
              <a:srgbClr val="000000">
                <a:alpha val="49803"/>
              </a:srgbClr>
            </a:outerShdw>
          </a:effectLst>
        </p:spPr>
        <p:txBody>
          <a:bodyPr lIns="91425" tIns="91425" rIns="91425" bIns="91425" anchor="t" anchorCtr="0"/>
          <a:lstStyle>
            <a:lvl1pPr marL="0" marR="0" lvl="0" indent="0" algn="ctr" rtl="0">
              <a:spcBef>
                <a:spcPts val="480"/>
              </a:spcBef>
              <a:buClr>
                <a:schemeClr val="lt1"/>
              </a:buClr>
              <a:buFont typeface="Century Schoolbook"/>
              <a:buNone/>
              <a:defRPr sz="2400" b="0" i="0" u="none" strike="noStrike" cap="none">
                <a:solidFill>
                  <a:schemeClr val="lt1"/>
                </a:solidFill>
                <a:latin typeface="Century Schoolbook"/>
                <a:ea typeface="Century Schoolbook"/>
                <a:cs typeface="Century Schoolbook"/>
                <a:sym typeface="Century Schoolbook"/>
              </a:defRPr>
            </a:lvl1pPr>
            <a:lvl2pPr marL="742950" marR="0" lvl="1" indent="-133350" algn="l" rtl="0">
              <a:spcBef>
                <a:spcPts val="480"/>
              </a:spcBef>
              <a:buClr>
                <a:schemeClr val="lt1"/>
              </a:buClr>
              <a:buSzPct val="100000"/>
              <a:buFont typeface="Century Schoolbook"/>
              <a:buChar char="–"/>
              <a:defRPr sz="2400" b="0" i="0" u="none" strike="noStrike" cap="none">
                <a:solidFill>
                  <a:schemeClr val="lt1"/>
                </a:solidFill>
                <a:latin typeface="Century Schoolbook"/>
                <a:ea typeface="Century Schoolbook"/>
                <a:cs typeface="Century Schoolbook"/>
                <a:sym typeface="Century Schoolbook"/>
              </a:defRPr>
            </a:lvl2pPr>
            <a:lvl3pPr marL="1143000" marR="0" lvl="2" indent="-101600" algn="l" rtl="0">
              <a:spcBef>
                <a:spcPts val="400"/>
              </a:spcBef>
              <a:buClr>
                <a:schemeClr val="lt1"/>
              </a:buClr>
              <a:buSzPct val="100000"/>
              <a:buFont typeface="Century Schoolbook"/>
              <a:buChar char="•"/>
              <a:defRPr sz="2000" b="0" i="0" u="none" strike="noStrike" cap="none">
                <a:solidFill>
                  <a:schemeClr val="lt1"/>
                </a:solidFill>
                <a:latin typeface="Century Schoolbook"/>
                <a:ea typeface="Century Schoolbook"/>
                <a:cs typeface="Century Schoolbook"/>
                <a:sym typeface="Century Schoolbook"/>
              </a:defRPr>
            </a:lvl3pPr>
            <a:lvl4pPr marL="1600200" marR="0" lvl="3" indent="-114300" algn="l" rtl="0">
              <a:spcBef>
                <a:spcPts val="360"/>
              </a:spcBef>
              <a:buClr>
                <a:schemeClr val="lt1"/>
              </a:buClr>
              <a:buSzPct val="100000"/>
              <a:buFont typeface="Century Schoolbook"/>
              <a:buChar char="–"/>
              <a:defRPr sz="1800" b="0" i="0" u="none" strike="noStrike" cap="none">
                <a:solidFill>
                  <a:schemeClr val="lt1"/>
                </a:solidFill>
                <a:latin typeface="Century Schoolbook"/>
                <a:ea typeface="Century Schoolbook"/>
                <a:cs typeface="Century Schoolbook"/>
                <a:sym typeface="Century Schoolbook"/>
              </a:defRPr>
            </a:lvl4pPr>
            <a:lvl5pPr marL="2057400" marR="0" lvl="4" indent="-127000" algn="l" rtl="0">
              <a:spcBef>
                <a:spcPts val="320"/>
              </a:spcBef>
              <a:buClr>
                <a:schemeClr val="lt1"/>
              </a:buClr>
              <a:buSzPct val="100000"/>
              <a:buFont typeface="Century Schoolbook"/>
              <a:buChar char="»"/>
              <a:defRPr sz="1600" b="0" i="0" u="none" strike="noStrike" cap="none">
                <a:solidFill>
                  <a:schemeClr val="lt1"/>
                </a:solidFill>
                <a:latin typeface="Century Schoolbook"/>
                <a:ea typeface="Century Schoolbook"/>
                <a:cs typeface="Century Schoolbook"/>
                <a:sym typeface="Century Schoolbook"/>
              </a:defRPr>
            </a:lvl5pPr>
            <a:lvl6pPr marL="2514600" marR="0" lvl="5" indent="-101600" algn="l" rtl="0">
              <a:spcBef>
                <a:spcPts val="400"/>
              </a:spcBef>
              <a:buClr>
                <a:schemeClr val="lt1"/>
              </a:buClr>
              <a:buSzPct val="100000"/>
              <a:buFont typeface="Century Schoolbook"/>
              <a:buChar char="•"/>
              <a:defRPr sz="2000" b="0" i="0" u="none" strike="noStrike" cap="none">
                <a:solidFill>
                  <a:schemeClr val="lt1"/>
                </a:solidFill>
                <a:latin typeface="Century Schoolbook"/>
                <a:ea typeface="Century Schoolbook"/>
                <a:cs typeface="Century Schoolbook"/>
                <a:sym typeface="Century Schoolbook"/>
              </a:defRPr>
            </a:lvl6pPr>
            <a:lvl7pPr marL="2971800" marR="0" lvl="6" indent="-101600" algn="l" rtl="0">
              <a:spcBef>
                <a:spcPts val="400"/>
              </a:spcBef>
              <a:buClr>
                <a:schemeClr val="lt1"/>
              </a:buClr>
              <a:buSzPct val="100000"/>
              <a:buFont typeface="Century Schoolbook"/>
              <a:buChar char="•"/>
              <a:defRPr sz="2000" b="0" i="0" u="none" strike="noStrike" cap="none">
                <a:solidFill>
                  <a:schemeClr val="lt1"/>
                </a:solidFill>
                <a:latin typeface="Century Schoolbook"/>
                <a:ea typeface="Century Schoolbook"/>
                <a:cs typeface="Century Schoolbook"/>
                <a:sym typeface="Century Schoolbook"/>
              </a:defRPr>
            </a:lvl7pPr>
            <a:lvl8pPr marL="3429000" marR="0" lvl="7" indent="-101600" algn="l" rtl="0">
              <a:spcBef>
                <a:spcPts val="400"/>
              </a:spcBef>
              <a:buClr>
                <a:schemeClr val="lt1"/>
              </a:buClr>
              <a:buSzPct val="100000"/>
              <a:buFont typeface="Century Schoolbook"/>
              <a:buChar char="•"/>
              <a:defRPr sz="2000" b="0" i="0" u="none" strike="noStrike" cap="none">
                <a:solidFill>
                  <a:schemeClr val="lt1"/>
                </a:solidFill>
                <a:latin typeface="Century Schoolbook"/>
                <a:ea typeface="Century Schoolbook"/>
                <a:cs typeface="Century Schoolbook"/>
                <a:sym typeface="Century Schoolbook"/>
              </a:defRPr>
            </a:lvl8pPr>
            <a:lvl9pPr marL="3886200" marR="0" lvl="8" indent="-101600" algn="l" rtl="0">
              <a:spcBef>
                <a:spcPts val="400"/>
              </a:spcBef>
              <a:buClr>
                <a:schemeClr val="lt1"/>
              </a:buClr>
              <a:buSzPct val="100000"/>
              <a:buFont typeface="Century Schoolbook"/>
              <a:buChar char="•"/>
              <a:defRPr sz="2000" b="0" i="0" u="none" strike="noStrike" cap="none">
                <a:solidFill>
                  <a:schemeClr val="lt1"/>
                </a:solidFill>
                <a:latin typeface="Century Schoolbook"/>
                <a:ea typeface="Century Schoolbook"/>
                <a:cs typeface="Century Schoolbook"/>
                <a:sym typeface="Century Schoolbook"/>
              </a:defRPr>
            </a:lvl9pPr>
          </a:lstStyle>
          <a:p>
            <a:endParaRPr/>
          </a:p>
        </p:txBody>
      </p:sp>
      <p:sp>
        <p:nvSpPr>
          <p:cNvPr id="27" name="Shape 27"/>
          <p:cNvSpPr txBox="1">
            <a:spLocks noGrp="1"/>
          </p:cNvSpPr>
          <p:nvPr>
            <p:ph type="body" idx="1"/>
          </p:nvPr>
        </p:nvSpPr>
        <p:spPr>
          <a:xfrm>
            <a:off x="5257800" y="3048000"/>
            <a:ext cx="3505200" cy="3352799"/>
          </a:xfrm>
          <a:prstGeom prst="rect">
            <a:avLst/>
          </a:prstGeom>
          <a:noFill/>
          <a:ln>
            <a:noFill/>
          </a:ln>
        </p:spPr>
        <p:txBody>
          <a:bodyPr lIns="91425" tIns="91425" rIns="91425" bIns="91425" anchor="b" anchorCtr="0"/>
          <a:lstStyle>
            <a:lvl1pPr marL="0" marR="0" lvl="0" indent="0" algn="l" rtl="0">
              <a:spcBef>
                <a:spcPts val="360"/>
              </a:spcBef>
              <a:buClr>
                <a:schemeClr val="lt1"/>
              </a:buClr>
              <a:buFont typeface="Century Schoolbook"/>
              <a:buNone/>
              <a:defRPr sz="1800" b="0" i="0" u="none" strike="noStrike" cap="none">
                <a:solidFill>
                  <a:schemeClr val="lt1"/>
                </a:solidFill>
                <a:latin typeface="Century Schoolbook"/>
                <a:ea typeface="Century Schoolbook"/>
                <a:cs typeface="Century Schoolbook"/>
                <a:sym typeface="Century Schoolbook"/>
              </a:defRPr>
            </a:lvl1pPr>
            <a:lvl2pPr marL="742950" marR="0" lvl="1" indent="-133350" algn="l" rtl="0">
              <a:spcBef>
                <a:spcPts val="480"/>
              </a:spcBef>
              <a:buClr>
                <a:schemeClr val="lt1"/>
              </a:buClr>
              <a:buSzPct val="100000"/>
              <a:buFont typeface="Century Schoolbook"/>
              <a:buChar char="–"/>
              <a:defRPr sz="2400" b="0" i="0" u="none" strike="noStrike" cap="none">
                <a:solidFill>
                  <a:schemeClr val="lt1"/>
                </a:solidFill>
                <a:latin typeface="Century Schoolbook"/>
                <a:ea typeface="Century Schoolbook"/>
                <a:cs typeface="Century Schoolbook"/>
                <a:sym typeface="Century Schoolbook"/>
              </a:defRPr>
            </a:lvl2pPr>
            <a:lvl3pPr marL="1143000" marR="0" lvl="2" indent="-101600" algn="l" rtl="0">
              <a:spcBef>
                <a:spcPts val="400"/>
              </a:spcBef>
              <a:buClr>
                <a:schemeClr val="lt1"/>
              </a:buClr>
              <a:buSzPct val="100000"/>
              <a:buFont typeface="Century Schoolbook"/>
              <a:buChar char="•"/>
              <a:defRPr sz="2000" b="0" i="0" u="none" strike="noStrike" cap="none">
                <a:solidFill>
                  <a:schemeClr val="lt1"/>
                </a:solidFill>
                <a:latin typeface="Century Schoolbook"/>
                <a:ea typeface="Century Schoolbook"/>
                <a:cs typeface="Century Schoolbook"/>
                <a:sym typeface="Century Schoolbook"/>
              </a:defRPr>
            </a:lvl3pPr>
            <a:lvl4pPr marL="1600200" marR="0" lvl="3" indent="-114300" algn="l" rtl="0">
              <a:spcBef>
                <a:spcPts val="360"/>
              </a:spcBef>
              <a:buClr>
                <a:schemeClr val="lt1"/>
              </a:buClr>
              <a:buSzPct val="100000"/>
              <a:buFont typeface="Century Schoolbook"/>
              <a:buChar char="–"/>
              <a:defRPr sz="1800" b="0" i="0" u="none" strike="noStrike" cap="none">
                <a:solidFill>
                  <a:schemeClr val="lt1"/>
                </a:solidFill>
                <a:latin typeface="Century Schoolbook"/>
                <a:ea typeface="Century Schoolbook"/>
                <a:cs typeface="Century Schoolbook"/>
                <a:sym typeface="Century Schoolbook"/>
              </a:defRPr>
            </a:lvl4pPr>
            <a:lvl5pPr marL="2057400" marR="0" lvl="4" indent="-127000" algn="l" rtl="0">
              <a:spcBef>
                <a:spcPts val="320"/>
              </a:spcBef>
              <a:buClr>
                <a:schemeClr val="lt1"/>
              </a:buClr>
              <a:buSzPct val="100000"/>
              <a:buFont typeface="Century Schoolbook"/>
              <a:buChar char="»"/>
              <a:defRPr sz="1600" b="0" i="0" u="none" strike="noStrike" cap="none">
                <a:solidFill>
                  <a:schemeClr val="lt1"/>
                </a:solidFill>
                <a:latin typeface="Century Schoolbook"/>
                <a:ea typeface="Century Schoolbook"/>
                <a:cs typeface="Century Schoolbook"/>
                <a:sym typeface="Century Schoolbook"/>
              </a:defRPr>
            </a:lvl5pPr>
            <a:lvl6pPr marL="2514600" marR="0" lvl="5" indent="-101600" algn="l" rtl="0">
              <a:spcBef>
                <a:spcPts val="400"/>
              </a:spcBef>
              <a:buClr>
                <a:schemeClr val="lt1"/>
              </a:buClr>
              <a:buSzPct val="100000"/>
              <a:buFont typeface="Century Schoolbook"/>
              <a:buChar char="•"/>
              <a:defRPr sz="2000" b="0" i="0" u="none" strike="noStrike" cap="none">
                <a:solidFill>
                  <a:schemeClr val="lt1"/>
                </a:solidFill>
                <a:latin typeface="Century Schoolbook"/>
                <a:ea typeface="Century Schoolbook"/>
                <a:cs typeface="Century Schoolbook"/>
                <a:sym typeface="Century Schoolbook"/>
              </a:defRPr>
            </a:lvl6pPr>
            <a:lvl7pPr marL="2971800" marR="0" lvl="6" indent="-101600" algn="l" rtl="0">
              <a:spcBef>
                <a:spcPts val="400"/>
              </a:spcBef>
              <a:buClr>
                <a:schemeClr val="lt1"/>
              </a:buClr>
              <a:buSzPct val="100000"/>
              <a:buFont typeface="Century Schoolbook"/>
              <a:buChar char="•"/>
              <a:defRPr sz="2000" b="0" i="0" u="none" strike="noStrike" cap="none">
                <a:solidFill>
                  <a:schemeClr val="lt1"/>
                </a:solidFill>
                <a:latin typeface="Century Schoolbook"/>
                <a:ea typeface="Century Schoolbook"/>
                <a:cs typeface="Century Schoolbook"/>
                <a:sym typeface="Century Schoolbook"/>
              </a:defRPr>
            </a:lvl7pPr>
            <a:lvl8pPr marL="3429000" marR="0" lvl="7" indent="-101600" algn="l" rtl="0">
              <a:spcBef>
                <a:spcPts val="400"/>
              </a:spcBef>
              <a:buClr>
                <a:schemeClr val="lt1"/>
              </a:buClr>
              <a:buSzPct val="100000"/>
              <a:buFont typeface="Century Schoolbook"/>
              <a:buChar char="•"/>
              <a:defRPr sz="2000" b="0" i="0" u="none" strike="noStrike" cap="none">
                <a:solidFill>
                  <a:schemeClr val="lt1"/>
                </a:solidFill>
                <a:latin typeface="Century Schoolbook"/>
                <a:ea typeface="Century Schoolbook"/>
                <a:cs typeface="Century Schoolbook"/>
                <a:sym typeface="Century Schoolbook"/>
              </a:defRPr>
            </a:lvl8pPr>
            <a:lvl9pPr marL="3886200" marR="0" lvl="8" indent="-101600" algn="l" rtl="0">
              <a:spcBef>
                <a:spcPts val="400"/>
              </a:spcBef>
              <a:buClr>
                <a:schemeClr val="lt1"/>
              </a:buClr>
              <a:buSzPct val="100000"/>
              <a:buFont typeface="Century Schoolbook"/>
              <a:buChar char="•"/>
              <a:defRPr sz="2000" b="0" i="0" u="none" strike="noStrike" cap="none">
                <a:solidFill>
                  <a:schemeClr val="lt1"/>
                </a:solidFill>
                <a:latin typeface="Century Schoolbook"/>
                <a:ea typeface="Century Schoolbook"/>
                <a:cs typeface="Century Schoolbook"/>
                <a:sym typeface="Century Schoolbook"/>
              </a:defRPr>
            </a:lvl9pPr>
          </a:lstStyle>
          <a:p>
            <a:endParaRPr/>
          </a:p>
        </p:txBody>
      </p:sp>
      <p:sp>
        <p:nvSpPr>
          <p:cNvPr id="28" name="Shape 28"/>
          <p:cNvSpPr txBox="1">
            <a:spLocks noGrp="1"/>
          </p:cNvSpPr>
          <p:nvPr>
            <p:ph type="dt" idx="10"/>
          </p:nvPr>
        </p:nvSpPr>
        <p:spPr>
          <a:xfrm>
            <a:off x="66675" y="6559360"/>
            <a:ext cx="2438399" cy="244474"/>
          </a:xfrm>
          <a:prstGeom prst="rect">
            <a:avLst/>
          </a:prstGeom>
          <a:noFill/>
          <a:ln>
            <a:noFill/>
          </a:ln>
        </p:spPr>
        <p:txBody>
          <a:bodyPr lIns="91425" tIns="91425" rIns="91425" bIns="91425" anchor="b" anchorCtr="0"/>
          <a:lstStyle>
            <a:lvl1pPr marL="0" marR="0" lvl="0" indent="0" algn="l" rtl="0">
              <a:spcBef>
                <a:spcPts val="0"/>
              </a:spcBef>
              <a:buNone/>
              <a:defRPr sz="1200">
                <a:solidFill>
                  <a:schemeClr val="lt2"/>
                </a:solidFill>
                <a:latin typeface="Century Schoolbook"/>
                <a:ea typeface="Century Schoolbook"/>
                <a:cs typeface="Century Schoolbook"/>
                <a:sym typeface="Century Schoolbook"/>
              </a:defRPr>
            </a:lvl1pPr>
            <a:lvl2pPr marL="457200" marR="0" lvl="1" indent="0" algn="l" rtl="0">
              <a:spcBef>
                <a:spcPts val="0"/>
              </a:spcBef>
              <a:buNone/>
              <a:defRPr sz="1800" b="0" i="0" u="none" strike="noStrike" cap="none">
                <a:solidFill>
                  <a:schemeClr val="lt1"/>
                </a:solidFill>
                <a:latin typeface="Century Schoolbook"/>
                <a:ea typeface="Century Schoolbook"/>
                <a:cs typeface="Century Schoolbook"/>
                <a:sym typeface="Century Schoolbook"/>
              </a:defRPr>
            </a:lvl2pPr>
            <a:lvl3pPr marL="914400" marR="0" lvl="2" indent="0" algn="l" rtl="0">
              <a:spcBef>
                <a:spcPts val="0"/>
              </a:spcBef>
              <a:buNone/>
              <a:defRPr sz="1800" b="0" i="0" u="none" strike="noStrike" cap="none">
                <a:solidFill>
                  <a:schemeClr val="lt1"/>
                </a:solidFill>
                <a:latin typeface="Century Schoolbook"/>
                <a:ea typeface="Century Schoolbook"/>
                <a:cs typeface="Century Schoolbook"/>
                <a:sym typeface="Century Schoolbook"/>
              </a:defRPr>
            </a:lvl3pPr>
            <a:lvl4pPr marL="1371600" marR="0" lvl="3" indent="0" algn="l" rtl="0">
              <a:spcBef>
                <a:spcPts val="0"/>
              </a:spcBef>
              <a:buNone/>
              <a:defRPr sz="1800" b="0" i="0" u="none" strike="noStrike" cap="none">
                <a:solidFill>
                  <a:schemeClr val="lt1"/>
                </a:solidFill>
                <a:latin typeface="Century Schoolbook"/>
                <a:ea typeface="Century Schoolbook"/>
                <a:cs typeface="Century Schoolbook"/>
                <a:sym typeface="Century Schoolbook"/>
              </a:defRPr>
            </a:lvl4pPr>
            <a:lvl5pPr marL="1828800" marR="0" lvl="4" indent="0" algn="l" rtl="0">
              <a:spcBef>
                <a:spcPts val="0"/>
              </a:spcBef>
              <a:buNone/>
              <a:defRPr sz="1800" b="0" i="0" u="none" strike="noStrike" cap="none">
                <a:solidFill>
                  <a:schemeClr val="lt1"/>
                </a:solidFill>
                <a:latin typeface="Century Schoolbook"/>
                <a:ea typeface="Century Schoolbook"/>
                <a:cs typeface="Century Schoolbook"/>
                <a:sym typeface="Century Schoolbook"/>
              </a:defRPr>
            </a:lvl5pPr>
            <a:lvl6pPr marL="2286000" marR="0" lvl="5" indent="0" algn="l" rtl="0">
              <a:spcBef>
                <a:spcPts val="0"/>
              </a:spcBef>
              <a:buNone/>
              <a:defRPr sz="1800" b="0" i="0" u="none" strike="noStrike" cap="none">
                <a:solidFill>
                  <a:schemeClr val="lt1"/>
                </a:solidFill>
                <a:latin typeface="Century Schoolbook"/>
                <a:ea typeface="Century Schoolbook"/>
                <a:cs typeface="Century Schoolbook"/>
                <a:sym typeface="Century Schoolbook"/>
              </a:defRPr>
            </a:lvl6pPr>
            <a:lvl7pPr marL="2743200" marR="0" lvl="6" indent="0" algn="l" rtl="0">
              <a:spcBef>
                <a:spcPts val="0"/>
              </a:spcBef>
              <a:buNone/>
              <a:defRPr sz="1800" b="0" i="0" u="none" strike="noStrike" cap="none">
                <a:solidFill>
                  <a:schemeClr val="lt1"/>
                </a:solidFill>
                <a:latin typeface="Century Schoolbook"/>
                <a:ea typeface="Century Schoolbook"/>
                <a:cs typeface="Century Schoolbook"/>
                <a:sym typeface="Century Schoolbook"/>
              </a:defRPr>
            </a:lvl7pPr>
            <a:lvl8pPr marL="3200400" marR="0" lvl="7" indent="0" algn="l" rtl="0">
              <a:spcBef>
                <a:spcPts val="0"/>
              </a:spcBef>
              <a:buNone/>
              <a:defRPr sz="1800" b="0" i="0" u="none" strike="noStrike" cap="none">
                <a:solidFill>
                  <a:schemeClr val="lt1"/>
                </a:solidFill>
                <a:latin typeface="Century Schoolbook"/>
                <a:ea typeface="Century Schoolbook"/>
                <a:cs typeface="Century Schoolbook"/>
                <a:sym typeface="Century Schoolbook"/>
              </a:defRPr>
            </a:lvl8pPr>
            <a:lvl9pPr marL="3657600" marR="0" lvl="8" indent="0" algn="l" rtl="0">
              <a:spcBef>
                <a:spcPts val="0"/>
              </a:spcBef>
              <a:buNone/>
              <a:defRPr sz="1800" b="0" i="0" u="none" strike="noStrike" cap="none">
                <a:solidFill>
                  <a:schemeClr val="lt1"/>
                </a:solidFill>
                <a:latin typeface="Century Schoolbook"/>
                <a:ea typeface="Century Schoolbook"/>
                <a:cs typeface="Century Schoolbook"/>
                <a:sym typeface="Century Schoolbook"/>
              </a:defRPr>
            </a:lvl9pPr>
          </a:lstStyle>
          <a:p>
            <a:endParaRPr/>
          </a:p>
        </p:txBody>
      </p:sp>
      <p:sp>
        <p:nvSpPr>
          <p:cNvPr id="29" name="Shape 29"/>
          <p:cNvSpPr txBox="1">
            <a:spLocks noGrp="1"/>
          </p:cNvSpPr>
          <p:nvPr>
            <p:ph type="sldNum" idx="12"/>
          </p:nvPr>
        </p:nvSpPr>
        <p:spPr>
          <a:xfrm>
            <a:off x="8172450" y="6559360"/>
            <a:ext cx="914400" cy="244474"/>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fld id="{00000000-1234-1234-1234-123412341234}" type="slidenum">
              <a:rPr lang="es-ES" sz="1200">
                <a:solidFill>
                  <a:schemeClr val="lt2"/>
                </a:solidFill>
                <a:latin typeface="Century Schoolbook"/>
                <a:ea typeface="Century Schoolbook"/>
                <a:cs typeface="Century Schoolbook"/>
                <a:sym typeface="Century Schoolbook"/>
              </a:rPr>
              <a:t>‹#›</a:t>
            </a:fld>
            <a:endParaRPr lang="es-ES" sz="1200">
              <a:solidFill>
                <a:schemeClr val="lt2"/>
              </a:solidFill>
              <a:latin typeface="Century Schoolbook"/>
              <a:ea typeface="Century Schoolbook"/>
              <a:cs typeface="Century Schoolbook"/>
              <a:sym typeface="Century Schoolbook"/>
            </a:endParaRPr>
          </a:p>
        </p:txBody>
      </p:sp>
      <p:sp>
        <p:nvSpPr>
          <p:cNvPr id="30" name="Shape 30"/>
          <p:cNvSpPr txBox="1">
            <a:spLocks noGrp="1"/>
          </p:cNvSpPr>
          <p:nvPr>
            <p:ph type="ftr" idx="11"/>
          </p:nvPr>
        </p:nvSpPr>
        <p:spPr>
          <a:xfrm>
            <a:off x="2995652" y="6558153"/>
            <a:ext cx="4648199" cy="246887"/>
          </a:xfrm>
          <a:prstGeom prst="rect">
            <a:avLst/>
          </a:prstGeom>
          <a:noFill/>
          <a:ln>
            <a:noFill/>
          </a:ln>
        </p:spPr>
        <p:txBody>
          <a:bodyPr lIns="91425" tIns="91425" rIns="91425" bIns="91425" anchor="b" anchorCtr="0"/>
          <a:lstStyle>
            <a:lvl1pPr marL="0" marR="0" lvl="0" indent="0" algn="ctr" rtl="0">
              <a:spcBef>
                <a:spcPts val="0"/>
              </a:spcBef>
              <a:buNone/>
              <a:defRPr sz="1200">
                <a:solidFill>
                  <a:schemeClr val="lt2"/>
                </a:solidFill>
                <a:latin typeface="Century Schoolbook"/>
                <a:ea typeface="Century Schoolbook"/>
                <a:cs typeface="Century Schoolbook"/>
                <a:sym typeface="Century Schoolbook"/>
              </a:defRPr>
            </a:lvl1pPr>
            <a:lvl2pPr marL="457200" marR="0" lvl="1" indent="0" algn="l" rtl="0">
              <a:spcBef>
                <a:spcPts val="0"/>
              </a:spcBef>
              <a:buNone/>
              <a:defRPr sz="1800" b="0" i="0" u="none" strike="noStrike" cap="none">
                <a:solidFill>
                  <a:schemeClr val="lt1"/>
                </a:solidFill>
                <a:latin typeface="Century Schoolbook"/>
                <a:ea typeface="Century Schoolbook"/>
                <a:cs typeface="Century Schoolbook"/>
                <a:sym typeface="Century Schoolbook"/>
              </a:defRPr>
            </a:lvl2pPr>
            <a:lvl3pPr marL="914400" marR="0" lvl="2" indent="0" algn="l" rtl="0">
              <a:spcBef>
                <a:spcPts val="0"/>
              </a:spcBef>
              <a:buNone/>
              <a:defRPr sz="1800" b="0" i="0" u="none" strike="noStrike" cap="none">
                <a:solidFill>
                  <a:schemeClr val="lt1"/>
                </a:solidFill>
                <a:latin typeface="Century Schoolbook"/>
                <a:ea typeface="Century Schoolbook"/>
                <a:cs typeface="Century Schoolbook"/>
                <a:sym typeface="Century Schoolbook"/>
              </a:defRPr>
            </a:lvl3pPr>
            <a:lvl4pPr marL="1371600" marR="0" lvl="3" indent="0" algn="l" rtl="0">
              <a:spcBef>
                <a:spcPts val="0"/>
              </a:spcBef>
              <a:buNone/>
              <a:defRPr sz="1800" b="0" i="0" u="none" strike="noStrike" cap="none">
                <a:solidFill>
                  <a:schemeClr val="lt1"/>
                </a:solidFill>
                <a:latin typeface="Century Schoolbook"/>
                <a:ea typeface="Century Schoolbook"/>
                <a:cs typeface="Century Schoolbook"/>
                <a:sym typeface="Century Schoolbook"/>
              </a:defRPr>
            </a:lvl4pPr>
            <a:lvl5pPr marL="1828800" marR="0" lvl="4" indent="0" algn="l" rtl="0">
              <a:spcBef>
                <a:spcPts val="0"/>
              </a:spcBef>
              <a:buNone/>
              <a:defRPr sz="1800" b="0" i="0" u="none" strike="noStrike" cap="none">
                <a:solidFill>
                  <a:schemeClr val="lt1"/>
                </a:solidFill>
                <a:latin typeface="Century Schoolbook"/>
                <a:ea typeface="Century Schoolbook"/>
                <a:cs typeface="Century Schoolbook"/>
                <a:sym typeface="Century Schoolbook"/>
              </a:defRPr>
            </a:lvl5pPr>
            <a:lvl6pPr marL="2286000" marR="0" lvl="5" indent="0" algn="l" rtl="0">
              <a:spcBef>
                <a:spcPts val="0"/>
              </a:spcBef>
              <a:buNone/>
              <a:defRPr sz="1800" b="0" i="0" u="none" strike="noStrike" cap="none">
                <a:solidFill>
                  <a:schemeClr val="lt1"/>
                </a:solidFill>
                <a:latin typeface="Century Schoolbook"/>
                <a:ea typeface="Century Schoolbook"/>
                <a:cs typeface="Century Schoolbook"/>
                <a:sym typeface="Century Schoolbook"/>
              </a:defRPr>
            </a:lvl6pPr>
            <a:lvl7pPr marL="2743200" marR="0" lvl="6" indent="0" algn="l" rtl="0">
              <a:spcBef>
                <a:spcPts val="0"/>
              </a:spcBef>
              <a:buNone/>
              <a:defRPr sz="1800" b="0" i="0" u="none" strike="noStrike" cap="none">
                <a:solidFill>
                  <a:schemeClr val="lt1"/>
                </a:solidFill>
                <a:latin typeface="Century Schoolbook"/>
                <a:ea typeface="Century Schoolbook"/>
                <a:cs typeface="Century Schoolbook"/>
                <a:sym typeface="Century Schoolbook"/>
              </a:defRPr>
            </a:lvl7pPr>
            <a:lvl8pPr marL="3200400" marR="0" lvl="7" indent="0" algn="l" rtl="0">
              <a:spcBef>
                <a:spcPts val="0"/>
              </a:spcBef>
              <a:buNone/>
              <a:defRPr sz="1800" b="0" i="0" u="none" strike="noStrike" cap="none">
                <a:solidFill>
                  <a:schemeClr val="lt1"/>
                </a:solidFill>
                <a:latin typeface="Century Schoolbook"/>
                <a:ea typeface="Century Schoolbook"/>
                <a:cs typeface="Century Schoolbook"/>
                <a:sym typeface="Century Schoolbook"/>
              </a:defRPr>
            </a:lvl8pPr>
            <a:lvl9pPr marL="3657600" marR="0" lvl="8" indent="0" algn="l" rtl="0">
              <a:spcBef>
                <a:spcPts val="0"/>
              </a:spcBef>
              <a:buNone/>
              <a:defRPr sz="1800" b="0" i="0" u="none" strike="noStrike" cap="none">
                <a:solidFill>
                  <a:schemeClr val="lt1"/>
                </a:solidFill>
                <a:latin typeface="Century Schoolbook"/>
                <a:ea typeface="Century Schoolbook"/>
                <a:cs typeface="Century Schoolbook"/>
                <a:sym typeface="Century Schoolbook"/>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31"/>
        <p:cNvGrpSpPr/>
        <p:nvPr/>
      </p:nvGrpSpPr>
      <p:grpSpPr>
        <a:xfrm>
          <a:off x="0" y="0"/>
          <a:ext cx="0" cy="0"/>
          <a:chOff x="0" y="0"/>
          <a:chExt cx="0" cy="0"/>
        </a:xfrm>
      </p:grpSpPr>
      <p:sp>
        <p:nvSpPr>
          <p:cNvPr id="32" name="Shape 32"/>
          <p:cNvSpPr/>
          <p:nvPr/>
        </p:nvSpPr>
        <p:spPr>
          <a:xfrm>
            <a:off x="586720" y="0"/>
            <a:ext cx="7970699" cy="88800"/>
          </a:xfrm>
          <a:prstGeom prst="rect">
            <a:avLst/>
          </a:prstGeom>
          <a:solidFill>
            <a:schemeClr val="dk1"/>
          </a:solidFill>
          <a:ln>
            <a:noFill/>
          </a:ln>
        </p:spPr>
        <p:txBody>
          <a:bodyPr lIns="91425" tIns="91425" rIns="91425" bIns="91425" anchor="ctr" anchorCtr="0">
            <a:noAutofit/>
          </a:bodyPr>
          <a:lstStyle/>
          <a:p>
            <a:pPr marL="0" marR="0" lvl="0" indent="0" algn="l" rtl="0">
              <a:spcBef>
                <a:spcPts val="0"/>
              </a:spcBef>
              <a:buClr>
                <a:schemeClr val="lt1"/>
              </a:buClr>
              <a:buFont typeface="Century Schoolbook"/>
              <a:buNone/>
            </a:pPr>
            <a:endParaRPr sz="1800">
              <a:solidFill>
                <a:schemeClr val="lt1"/>
              </a:solidFill>
              <a:latin typeface="Century Schoolbook"/>
              <a:ea typeface="Century Schoolbook"/>
              <a:cs typeface="Century Schoolbook"/>
              <a:sym typeface="Century Schoolbook"/>
            </a:endParaRPr>
          </a:p>
        </p:txBody>
      </p:sp>
      <p:sp>
        <p:nvSpPr>
          <p:cNvPr id="33" name="Shape 33"/>
          <p:cNvSpPr/>
          <p:nvPr/>
        </p:nvSpPr>
        <p:spPr>
          <a:xfrm>
            <a:off x="586720" y="6769200"/>
            <a:ext cx="7970699" cy="88800"/>
          </a:xfrm>
          <a:prstGeom prst="rect">
            <a:avLst/>
          </a:prstGeom>
          <a:solidFill>
            <a:schemeClr val="accent1"/>
          </a:solidFill>
          <a:ln>
            <a:noFill/>
          </a:ln>
        </p:spPr>
        <p:txBody>
          <a:bodyPr lIns="91425" tIns="91425" rIns="91425" bIns="91425" anchor="ctr" anchorCtr="0">
            <a:noAutofit/>
          </a:bodyPr>
          <a:lstStyle/>
          <a:p>
            <a:pPr marL="0" marR="0" lvl="0" indent="0" algn="l" rtl="0">
              <a:spcBef>
                <a:spcPts val="0"/>
              </a:spcBef>
              <a:buClr>
                <a:schemeClr val="lt1"/>
              </a:buClr>
              <a:buFont typeface="Century Schoolbook"/>
              <a:buNone/>
            </a:pPr>
            <a:endParaRPr sz="1800">
              <a:solidFill>
                <a:schemeClr val="lt1"/>
              </a:solidFill>
              <a:latin typeface="Century Schoolbook"/>
              <a:ea typeface="Century Schoolbook"/>
              <a:cs typeface="Century Schoolbook"/>
              <a:sym typeface="Century Schoolbook"/>
            </a:endParaRPr>
          </a:p>
        </p:txBody>
      </p:sp>
      <p:cxnSp>
        <p:nvCxnSpPr>
          <p:cNvPr id="34" name="Shape 34"/>
          <p:cNvCxnSpPr/>
          <p:nvPr/>
        </p:nvCxnSpPr>
        <p:spPr>
          <a:xfrm>
            <a:off x="733218" y="2980466"/>
            <a:ext cx="385199" cy="0"/>
          </a:xfrm>
          <a:prstGeom prst="straightConnector1">
            <a:avLst/>
          </a:prstGeom>
          <a:noFill/>
          <a:ln w="28575" cap="flat" cmpd="sng">
            <a:solidFill>
              <a:schemeClr val="dk1"/>
            </a:solidFill>
            <a:prstDash val="solid"/>
            <a:round/>
            <a:headEnd type="none" w="med" len="med"/>
            <a:tailEnd type="none" w="med" len="med"/>
          </a:ln>
        </p:spPr>
      </p:cxnSp>
      <p:sp>
        <p:nvSpPr>
          <p:cNvPr id="35" name="Shape 35"/>
          <p:cNvSpPr txBox="1">
            <a:spLocks noGrp="1"/>
          </p:cNvSpPr>
          <p:nvPr>
            <p:ph type="ctrTitle"/>
          </p:nvPr>
        </p:nvSpPr>
        <p:spPr>
          <a:xfrm>
            <a:off x="630600" y="182400"/>
            <a:ext cx="7893000" cy="2471599"/>
          </a:xfrm>
          <a:prstGeom prst="rect">
            <a:avLst/>
          </a:prstGeom>
          <a:noFill/>
          <a:ln>
            <a:noFill/>
          </a:ln>
        </p:spPr>
        <p:txBody>
          <a:bodyPr lIns="91425" tIns="91425" rIns="91425" bIns="91425" anchor="b" anchorCtr="0"/>
          <a:lstStyle>
            <a:lvl1pPr marL="0" marR="0" lvl="0" indent="0" algn="l" rtl="0">
              <a:spcBef>
                <a:spcPts val="1000"/>
              </a:spcBef>
              <a:buClr>
                <a:schemeClr val="lt2"/>
              </a:buClr>
              <a:buFont typeface="Century Schoolbook"/>
              <a:buNone/>
              <a:defRPr sz="4800" b="0" i="0" u="none" strike="noStrike" cap="none">
                <a:solidFill>
                  <a:schemeClr val="lt2"/>
                </a:solidFill>
                <a:latin typeface="Century Schoolbook"/>
                <a:ea typeface="Century Schoolbook"/>
                <a:cs typeface="Century Schoolbook"/>
                <a:sym typeface="Century Schoolbook"/>
              </a:defRPr>
            </a:lvl1pPr>
            <a:lvl2pPr marL="0" marR="0" lvl="1" indent="0" algn="l" rtl="0">
              <a:spcBef>
                <a:spcPts val="1000"/>
              </a:spcBef>
              <a:buNone/>
              <a:defRPr sz="4800" b="0" i="0" u="none" strike="noStrike" cap="none">
                <a:solidFill>
                  <a:schemeClr val="lt2"/>
                </a:solidFill>
              </a:defRPr>
            </a:lvl2pPr>
            <a:lvl3pPr marL="0" marR="0" lvl="2" indent="0" algn="l" rtl="0">
              <a:spcBef>
                <a:spcPts val="1000"/>
              </a:spcBef>
              <a:buNone/>
              <a:defRPr sz="4800" b="0" i="0" u="none" strike="noStrike" cap="none">
                <a:solidFill>
                  <a:schemeClr val="lt2"/>
                </a:solidFill>
              </a:defRPr>
            </a:lvl3pPr>
            <a:lvl4pPr marL="0" marR="0" lvl="3" indent="0" algn="l" rtl="0">
              <a:spcBef>
                <a:spcPts val="1000"/>
              </a:spcBef>
              <a:buNone/>
              <a:defRPr sz="4800" b="0" i="0" u="none" strike="noStrike" cap="none">
                <a:solidFill>
                  <a:schemeClr val="lt2"/>
                </a:solidFill>
              </a:defRPr>
            </a:lvl4pPr>
            <a:lvl5pPr marL="0" marR="0" lvl="4" indent="0" algn="l" rtl="0">
              <a:spcBef>
                <a:spcPts val="1000"/>
              </a:spcBef>
              <a:buNone/>
              <a:defRPr sz="4800" b="0" i="0" u="none" strike="noStrike" cap="none">
                <a:solidFill>
                  <a:schemeClr val="lt2"/>
                </a:solidFill>
              </a:defRPr>
            </a:lvl5pPr>
            <a:lvl6pPr marL="0" marR="0" lvl="5" indent="0" algn="l" rtl="0">
              <a:spcBef>
                <a:spcPts val="1000"/>
              </a:spcBef>
              <a:buNone/>
              <a:defRPr sz="4800" b="0" i="0" u="none" strike="noStrike" cap="none">
                <a:solidFill>
                  <a:schemeClr val="lt2"/>
                </a:solidFill>
              </a:defRPr>
            </a:lvl6pPr>
            <a:lvl7pPr marL="0" marR="0" lvl="6" indent="0" algn="l" rtl="0">
              <a:spcBef>
                <a:spcPts val="1000"/>
              </a:spcBef>
              <a:buNone/>
              <a:defRPr sz="4800" b="0" i="0" u="none" strike="noStrike" cap="none">
                <a:solidFill>
                  <a:schemeClr val="lt2"/>
                </a:solidFill>
              </a:defRPr>
            </a:lvl7pPr>
            <a:lvl8pPr marL="0" marR="0" lvl="7" indent="0" algn="l" rtl="0">
              <a:spcBef>
                <a:spcPts val="1000"/>
              </a:spcBef>
              <a:buNone/>
              <a:defRPr sz="4800" b="0" i="0" u="none" strike="noStrike" cap="none">
                <a:solidFill>
                  <a:schemeClr val="lt2"/>
                </a:solidFill>
              </a:defRPr>
            </a:lvl8pPr>
            <a:lvl9pPr marL="0" marR="0" lvl="8" indent="0" algn="l" rtl="0">
              <a:spcBef>
                <a:spcPts val="1000"/>
              </a:spcBef>
              <a:buNone/>
              <a:defRPr sz="4800" b="0" i="0" u="none" strike="noStrike" cap="none">
                <a:solidFill>
                  <a:schemeClr val="lt2"/>
                </a:solidFill>
              </a:defRPr>
            </a:lvl9pPr>
          </a:lstStyle>
          <a:p>
            <a:endParaRPr/>
          </a:p>
        </p:txBody>
      </p:sp>
      <p:sp>
        <p:nvSpPr>
          <p:cNvPr id="36" name="Shape 36"/>
          <p:cNvSpPr txBox="1">
            <a:spLocks noGrp="1"/>
          </p:cNvSpPr>
          <p:nvPr>
            <p:ph type="subTitle" idx="1"/>
          </p:nvPr>
        </p:nvSpPr>
        <p:spPr>
          <a:xfrm>
            <a:off x="630600" y="4304500"/>
            <a:ext cx="7893000" cy="1698799"/>
          </a:xfrm>
          <a:prstGeom prst="rect">
            <a:avLst/>
          </a:prstGeom>
          <a:noFill/>
          <a:ln>
            <a:noFill/>
          </a:ln>
        </p:spPr>
        <p:txBody>
          <a:bodyPr lIns="91425" tIns="91425" rIns="91425" bIns="91425" anchor="b" anchorCtr="0"/>
          <a:lstStyle>
            <a:lvl1pPr marL="342900" marR="0" lvl="0" indent="-342900" algn="l" rtl="0">
              <a:lnSpc>
                <a:spcPct val="100000"/>
              </a:lnSpc>
              <a:spcBef>
                <a:spcPts val="1000"/>
              </a:spcBef>
              <a:spcAft>
                <a:spcPts val="0"/>
              </a:spcAft>
              <a:buClr>
                <a:schemeClr val="accent6"/>
              </a:buClr>
              <a:buFont typeface="Century Schoolbook"/>
              <a:buNone/>
              <a:defRPr sz="2400" b="0" i="0" u="none" strike="noStrike" cap="none">
                <a:solidFill>
                  <a:schemeClr val="accent6"/>
                </a:solidFill>
                <a:latin typeface="Century Schoolbook"/>
                <a:ea typeface="Century Schoolbook"/>
                <a:cs typeface="Century Schoolbook"/>
                <a:sym typeface="Century Schoolbook"/>
              </a:defRPr>
            </a:lvl1pPr>
            <a:lvl2pPr marL="742950" marR="0" lvl="1" indent="-285750" algn="l" rtl="0">
              <a:lnSpc>
                <a:spcPct val="100000"/>
              </a:lnSpc>
              <a:spcBef>
                <a:spcPts val="1000"/>
              </a:spcBef>
              <a:spcAft>
                <a:spcPts val="0"/>
              </a:spcAft>
              <a:buClr>
                <a:schemeClr val="accent6"/>
              </a:buClr>
              <a:buFont typeface="Century Schoolbook"/>
              <a:buNone/>
              <a:defRPr sz="2400" b="0" i="0" u="none" strike="noStrike" cap="none">
                <a:solidFill>
                  <a:schemeClr val="accent6"/>
                </a:solidFill>
                <a:latin typeface="Century Schoolbook"/>
                <a:ea typeface="Century Schoolbook"/>
                <a:cs typeface="Century Schoolbook"/>
                <a:sym typeface="Century Schoolbook"/>
              </a:defRPr>
            </a:lvl2pPr>
            <a:lvl3pPr marL="1143000" marR="0" lvl="2" indent="-228600" algn="l" rtl="0">
              <a:lnSpc>
                <a:spcPct val="100000"/>
              </a:lnSpc>
              <a:spcBef>
                <a:spcPts val="1000"/>
              </a:spcBef>
              <a:spcAft>
                <a:spcPts val="0"/>
              </a:spcAft>
              <a:buClr>
                <a:schemeClr val="accent6"/>
              </a:buClr>
              <a:buFont typeface="Century Schoolbook"/>
              <a:buNone/>
              <a:defRPr sz="2400" b="0" i="0" u="none" strike="noStrike" cap="none">
                <a:solidFill>
                  <a:schemeClr val="accent6"/>
                </a:solidFill>
                <a:latin typeface="Century Schoolbook"/>
                <a:ea typeface="Century Schoolbook"/>
                <a:cs typeface="Century Schoolbook"/>
                <a:sym typeface="Century Schoolbook"/>
              </a:defRPr>
            </a:lvl3pPr>
            <a:lvl4pPr marL="1600200" marR="0" lvl="3" indent="-228600" algn="l" rtl="0">
              <a:lnSpc>
                <a:spcPct val="100000"/>
              </a:lnSpc>
              <a:spcBef>
                <a:spcPts val="1000"/>
              </a:spcBef>
              <a:spcAft>
                <a:spcPts val="0"/>
              </a:spcAft>
              <a:buClr>
                <a:schemeClr val="accent6"/>
              </a:buClr>
              <a:buFont typeface="Century Schoolbook"/>
              <a:buNone/>
              <a:defRPr sz="2400" b="0" i="0" u="none" strike="noStrike" cap="none">
                <a:solidFill>
                  <a:schemeClr val="accent6"/>
                </a:solidFill>
                <a:latin typeface="Century Schoolbook"/>
                <a:ea typeface="Century Schoolbook"/>
                <a:cs typeface="Century Schoolbook"/>
                <a:sym typeface="Century Schoolbook"/>
              </a:defRPr>
            </a:lvl4pPr>
            <a:lvl5pPr marL="2057400" marR="0" lvl="4" indent="-228600" algn="l" rtl="0">
              <a:lnSpc>
                <a:spcPct val="100000"/>
              </a:lnSpc>
              <a:spcBef>
                <a:spcPts val="1000"/>
              </a:spcBef>
              <a:spcAft>
                <a:spcPts val="0"/>
              </a:spcAft>
              <a:buClr>
                <a:schemeClr val="accent6"/>
              </a:buClr>
              <a:buFont typeface="Century Schoolbook"/>
              <a:buNone/>
              <a:defRPr sz="2400" b="0" i="0" u="none" strike="noStrike" cap="none">
                <a:solidFill>
                  <a:schemeClr val="accent6"/>
                </a:solidFill>
                <a:latin typeface="Century Schoolbook"/>
                <a:ea typeface="Century Schoolbook"/>
                <a:cs typeface="Century Schoolbook"/>
                <a:sym typeface="Century Schoolbook"/>
              </a:defRPr>
            </a:lvl5pPr>
            <a:lvl6pPr marL="2514600" marR="0" lvl="5" indent="-228600" algn="l" rtl="0">
              <a:lnSpc>
                <a:spcPct val="100000"/>
              </a:lnSpc>
              <a:spcBef>
                <a:spcPts val="1000"/>
              </a:spcBef>
              <a:spcAft>
                <a:spcPts val="0"/>
              </a:spcAft>
              <a:buClr>
                <a:schemeClr val="accent6"/>
              </a:buClr>
              <a:buFont typeface="Century Schoolbook"/>
              <a:buNone/>
              <a:defRPr sz="2400" b="0" i="0" u="none" strike="noStrike" cap="none">
                <a:solidFill>
                  <a:schemeClr val="accent6"/>
                </a:solidFill>
                <a:latin typeface="Century Schoolbook"/>
                <a:ea typeface="Century Schoolbook"/>
                <a:cs typeface="Century Schoolbook"/>
                <a:sym typeface="Century Schoolbook"/>
              </a:defRPr>
            </a:lvl6pPr>
            <a:lvl7pPr marL="2971800" marR="0" lvl="6" indent="-228600" algn="l" rtl="0">
              <a:lnSpc>
                <a:spcPct val="100000"/>
              </a:lnSpc>
              <a:spcBef>
                <a:spcPts val="1000"/>
              </a:spcBef>
              <a:spcAft>
                <a:spcPts val="0"/>
              </a:spcAft>
              <a:buClr>
                <a:schemeClr val="accent6"/>
              </a:buClr>
              <a:buFont typeface="Century Schoolbook"/>
              <a:buNone/>
              <a:defRPr sz="2400" b="0" i="0" u="none" strike="noStrike" cap="none">
                <a:solidFill>
                  <a:schemeClr val="accent6"/>
                </a:solidFill>
                <a:latin typeface="Century Schoolbook"/>
                <a:ea typeface="Century Schoolbook"/>
                <a:cs typeface="Century Schoolbook"/>
                <a:sym typeface="Century Schoolbook"/>
              </a:defRPr>
            </a:lvl7pPr>
            <a:lvl8pPr marL="3429000" marR="0" lvl="7" indent="-228600" algn="l" rtl="0">
              <a:lnSpc>
                <a:spcPct val="100000"/>
              </a:lnSpc>
              <a:spcBef>
                <a:spcPts val="1000"/>
              </a:spcBef>
              <a:spcAft>
                <a:spcPts val="0"/>
              </a:spcAft>
              <a:buClr>
                <a:schemeClr val="accent6"/>
              </a:buClr>
              <a:buFont typeface="Century Schoolbook"/>
              <a:buNone/>
              <a:defRPr sz="2400" b="0" i="0" u="none" strike="noStrike" cap="none">
                <a:solidFill>
                  <a:schemeClr val="accent6"/>
                </a:solidFill>
                <a:latin typeface="Century Schoolbook"/>
                <a:ea typeface="Century Schoolbook"/>
                <a:cs typeface="Century Schoolbook"/>
                <a:sym typeface="Century Schoolbook"/>
              </a:defRPr>
            </a:lvl8pPr>
            <a:lvl9pPr marL="3886200" marR="0" lvl="8" indent="-228600" algn="l" rtl="0">
              <a:lnSpc>
                <a:spcPct val="100000"/>
              </a:lnSpc>
              <a:spcBef>
                <a:spcPts val="1000"/>
              </a:spcBef>
              <a:spcAft>
                <a:spcPts val="0"/>
              </a:spcAft>
              <a:buClr>
                <a:schemeClr val="accent6"/>
              </a:buClr>
              <a:buFont typeface="Century Schoolbook"/>
              <a:buNone/>
              <a:defRPr sz="2400" b="0" i="0" u="none" strike="noStrike" cap="none">
                <a:solidFill>
                  <a:schemeClr val="accent6"/>
                </a:solidFill>
                <a:latin typeface="Century Schoolbook"/>
                <a:ea typeface="Century Schoolbook"/>
                <a:cs typeface="Century Schoolbook"/>
                <a:sym typeface="Century Schoolbook"/>
              </a:defRPr>
            </a:lvl9pPr>
          </a:lstStyle>
          <a:p>
            <a:endParaRPr/>
          </a:p>
        </p:txBody>
      </p:sp>
      <p:sp>
        <p:nvSpPr>
          <p:cNvPr id="37" name="Shape 37"/>
          <p:cNvSpPr txBox="1">
            <a:spLocks noGrp="1"/>
          </p:cNvSpPr>
          <p:nvPr>
            <p:ph type="sldNum" idx="12"/>
          </p:nvPr>
        </p:nvSpPr>
        <p:spPr>
          <a:xfrm>
            <a:off x="8472457" y="6217621"/>
            <a:ext cx="548699" cy="524799"/>
          </a:xfrm>
          <a:prstGeom prst="rect">
            <a:avLst/>
          </a:prstGeom>
          <a:noFill/>
          <a:ln>
            <a:noFill/>
          </a:ln>
        </p:spPr>
        <p:txBody>
          <a:bodyPr lIns="91425" tIns="91425" rIns="91425" bIns="91425" anchor="ctr" anchorCtr="0">
            <a:noAutofit/>
          </a:bodyPr>
          <a:lstStyle/>
          <a:p>
            <a:pPr marL="0" marR="0" lvl="0" indent="0" algn="r" rtl="0">
              <a:spcBef>
                <a:spcPts val="0"/>
              </a:spcBef>
              <a:buClr>
                <a:schemeClr val="lt2"/>
              </a:buClr>
              <a:buSzPct val="25000"/>
              <a:buFont typeface="Century Schoolbook"/>
              <a:buNone/>
            </a:pPr>
            <a:fld id="{00000000-1234-1234-1234-123412341234}" type="slidenum">
              <a:rPr lang="es-ES" sz="1200">
                <a:solidFill>
                  <a:schemeClr val="lt2"/>
                </a:solidFill>
                <a:latin typeface="Century Schoolbook"/>
                <a:ea typeface="Century Schoolbook"/>
                <a:cs typeface="Century Schoolbook"/>
                <a:sym typeface="Century Schoolbook"/>
              </a:rPr>
              <a:t>‹#›</a:t>
            </a:fld>
            <a:endParaRPr lang="es-ES" sz="1200">
              <a:solidFill>
                <a:schemeClr val="lt2"/>
              </a:solidFill>
              <a:latin typeface="Century Schoolbook"/>
              <a:ea typeface="Century Schoolbook"/>
              <a:cs typeface="Century Schoolbook"/>
              <a:sym typeface="Century Schoolbook"/>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38"/>
        <p:cNvGrpSpPr/>
        <p:nvPr/>
      </p:nvGrpSpPr>
      <p:grpSpPr>
        <a:xfrm>
          <a:off x="0" y="0"/>
          <a:ext cx="0" cy="0"/>
          <a:chOff x="0" y="0"/>
          <a:chExt cx="0" cy="0"/>
        </a:xfrm>
      </p:grpSpPr>
      <p:sp>
        <p:nvSpPr>
          <p:cNvPr id="39" name="Shape 39"/>
          <p:cNvSpPr/>
          <p:nvPr/>
        </p:nvSpPr>
        <p:spPr>
          <a:xfrm>
            <a:off x="-125" y="6727600"/>
            <a:ext cx="9144000" cy="130399"/>
          </a:xfrm>
          <a:prstGeom prst="rect">
            <a:avLst/>
          </a:prstGeom>
          <a:solidFill>
            <a:schemeClr val="accent6"/>
          </a:solidFill>
          <a:ln>
            <a:noFill/>
          </a:ln>
        </p:spPr>
        <p:txBody>
          <a:bodyPr lIns="91425" tIns="91425" rIns="91425" bIns="91425" anchor="ctr" anchorCtr="0">
            <a:noAutofit/>
          </a:bodyPr>
          <a:lstStyle/>
          <a:p>
            <a:pPr marL="0" marR="0" lvl="0" indent="0" algn="l" rtl="0">
              <a:spcBef>
                <a:spcPts val="0"/>
              </a:spcBef>
              <a:buClr>
                <a:schemeClr val="lt1"/>
              </a:buClr>
              <a:buFont typeface="Century Schoolbook"/>
              <a:buNone/>
            </a:pPr>
            <a:endParaRPr sz="1800">
              <a:solidFill>
                <a:schemeClr val="lt1"/>
              </a:solidFill>
              <a:latin typeface="Century Schoolbook"/>
              <a:ea typeface="Century Schoolbook"/>
              <a:cs typeface="Century Schoolbook"/>
              <a:sym typeface="Century Schoolbook"/>
            </a:endParaRPr>
          </a:p>
        </p:txBody>
      </p:sp>
      <p:cxnSp>
        <p:nvCxnSpPr>
          <p:cNvPr id="40" name="Shape 40"/>
          <p:cNvCxnSpPr/>
          <p:nvPr/>
        </p:nvCxnSpPr>
        <p:spPr>
          <a:xfrm>
            <a:off x="419425" y="1538925"/>
            <a:ext cx="385199" cy="0"/>
          </a:xfrm>
          <a:prstGeom prst="straightConnector1">
            <a:avLst/>
          </a:prstGeom>
          <a:noFill/>
          <a:ln w="28575" cap="flat" cmpd="sng">
            <a:solidFill>
              <a:schemeClr val="dk1"/>
            </a:solidFill>
            <a:prstDash val="solid"/>
            <a:round/>
            <a:headEnd type="none" w="med" len="med"/>
            <a:tailEnd type="none" w="med" len="med"/>
          </a:ln>
        </p:spPr>
      </p:cxnSp>
      <p:sp>
        <p:nvSpPr>
          <p:cNvPr id="41" name="Shape 41"/>
          <p:cNvSpPr txBox="1">
            <a:spLocks noGrp="1"/>
          </p:cNvSpPr>
          <p:nvPr>
            <p:ph type="title"/>
          </p:nvPr>
        </p:nvSpPr>
        <p:spPr>
          <a:xfrm>
            <a:off x="311700" y="496966"/>
            <a:ext cx="8520599" cy="859999"/>
          </a:xfrm>
          <a:prstGeom prst="rect">
            <a:avLst/>
          </a:prstGeom>
          <a:noFill/>
          <a:ln>
            <a:noFill/>
          </a:ln>
        </p:spPr>
        <p:txBody>
          <a:bodyPr lIns="91425" tIns="91425" rIns="91425" bIns="91425" anchor="t" anchorCtr="0"/>
          <a:lstStyle>
            <a:lvl1pPr marL="0" marR="0" lvl="0" indent="0" algn="l" rtl="0">
              <a:spcBef>
                <a:spcPts val="0"/>
              </a:spcBef>
              <a:buClr>
                <a:schemeClr val="lt2"/>
              </a:buClr>
              <a:buFont typeface="Century Schoolbook"/>
              <a:buNone/>
              <a:defRPr sz="3200" b="0" i="0" u="none" strike="noStrike" cap="none">
                <a:solidFill>
                  <a:schemeClr val="lt2"/>
                </a:solidFill>
                <a:latin typeface="Century Schoolbook"/>
                <a:ea typeface="Century Schoolbook"/>
                <a:cs typeface="Century Schoolbook"/>
                <a:sym typeface="Century Schoolbook"/>
              </a:defRPr>
            </a:lvl1pPr>
            <a:lvl2pPr marL="0" marR="0" lvl="1" indent="0" algn="l" rtl="0">
              <a:spcBef>
                <a:spcPts val="0"/>
              </a:spcBef>
              <a:buNone/>
              <a:defRPr sz="1800" b="0" i="0" u="none" strike="noStrike" cap="none">
                <a:solidFill>
                  <a:schemeClr val="lt2"/>
                </a:solidFill>
              </a:defRPr>
            </a:lvl2pPr>
            <a:lvl3pPr marL="0" marR="0" lvl="2" indent="0" algn="l" rtl="0">
              <a:spcBef>
                <a:spcPts val="0"/>
              </a:spcBef>
              <a:buNone/>
              <a:defRPr sz="1800" b="0" i="0" u="none" strike="noStrike" cap="none">
                <a:solidFill>
                  <a:schemeClr val="lt2"/>
                </a:solidFill>
              </a:defRPr>
            </a:lvl3pPr>
            <a:lvl4pPr marL="0" marR="0" lvl="3" indent="0" algn="l" rtl="0">
              <a:spcBef>
                <a:spcPts val="0"/>
              </a:spcBef>
              <a:buNone/>
              <a:defRPr sz="1800" b="0" i="0" u="none" strike="noStrike" cap="none">
                <a:solidFill>
                  <a:schemeClr val="lt2"/>
                </a:solidFill>
              </a:defRPr>
            </a:lvl4pPr>
            <a:lvl5pPr marL="0" marR="0" lvl="4" indent="0" algn="l" rtl="0">
              <a:spcBef>
                <a:spcPts val="0"/>
              </a:spcBef>
              <a:buNone/>
              <a:defRPr sz="1800" b="0" i="0" u="none" strike="noStrike" cap="none">
                <a:solidFill>
                  <a:schemeClr val="lt2"/>
                </a:solidFill>
              </a:defRPr>
            </a:lvl5pPr>
            <a:lvl6pPr marL="0" marR="0" lvl="5" indent="0" algn="l" rtl="0">
              <a:spcBef>
                <a:spcPts val="0"/>
              </a:spcBef>
              <a:buNone/>
              <a:defRPr sz="1800" b="0" i="0" u="none" strike="noStrike" cap="none">
                <a:solidFill>
                  <a:schemeClr val="lt2"/>
                </a:solidFill>
              </a:defRPr>
            </a:lvl6pPr>
            <a:lvl7pPr marL="0" marR="0" lvl="6" indent="0" algn="l" rtl="0">
              <a:spcBef>
                <a:spcPts val="0"/>
              </a:spcBef>
              <a:buNone/>
              <a:defRPr sz="1800" b="0" i="0" u="none" strike="noStrike" cap="none">
                <a:solidFill>
                  <a:schemeClr val="lt2"/>
                </a:solidFill>
              </a:defRPr>
            </a:lvl7pPr>
            <a:lvl8pPr marL="0" marR="0" lvl="7" indent="0" algn="l" rtl="0">
              <a:spcBef>
                <a:spcPts val="0"/>
              </a:spcBef>
              <a:buNone/>
              <a:defRPr sz="1800" b="0" i="0" u="none" strike="noStrike" cap="none">
                <a:solidFill>
                  <a:schemeClr val="lt2"/>
                </a:solidFill>
              </a:defRPr>
            </a:lvl8pPr>
            <a:lvl9pPr marL="0" marR="0" lvl="8" indent="0" algn="l" rtl="0">
              <a:spcBef>
                <a:spcPts val="0"/>
              </a:spcBef>
              <a:buNone/>
              <a:defRPr sz="1800" b="0" i="0" u="none" strike="noStrike" cap="none">
                <a:solidFill>
                  <a:schemeClr val="lt2"/>
                </a:solidFill>
              </a:defRPr>
            </a:lvl9pPr>
          </a:lstStyle>
          <a:p>
            <a:endParaRPr/>
          </a:p>
        </p:txBody>
      </p:sp>
      <p:sp>
        <p:nvSpPr>
          <p:cNvPr id="42" name="Shape 42"/>
          <p:cNvSpPr txBox="1">
            <a:spLocks noGrp="1"/>
          </p:cNvSpPr>
          <p:nvPr>
            <p:ph type="body" idx="1"/>
          </p:nvPr>
        </p:nvSpPr>
        <p:spPr>
          <a:xfrm>
            <a:off x="311700" y="1890400"/>
            <a:ext cx="8520599" cy="4201200"/>
          </a:xfrm>
          <a:prstGeom prst="rect">
            <a:avLst/>
          </a:prstGeom>
          <a:noFill/>
          <a:ln>
            <a:noFill/>
          </a:ln>
        </p:spPr>
        <p:txBody>
          <a:bodyPr lIns="91425" tIns="91425" rIns="91425" bIns="91425" anchor="t" anchorCtr="0"/>
          <a:lstStyle>
            <a:lvl1pPr marL="342900" marR="0" lvl="0" indent="-190500" algn="l" rtl="0">
              <a:spcBef>
                <a:spcPts val="0"/>
              </a:spcBef>
              <a:buClr>
                <a:schemeClr val="lt1"/>
              </a:buClr>
              <a:buSzPct val="100000"/>
              <a:buFont typeface="Century Schoolbook"/>
              <a:buChar char="•"/>
              <a:defRPr sz="2400" b="0" i="0" u="none" strike="noStrike" cap="none">
                <a:solidFill>
                  <a:schemeClr val="lt1"/>
                </a:solidFill>
                <a:latin typeface="Century Schoolbook"/>
                <a:ea typeface="Century Schoolbook"/>
                <a:cs typeface="Century Schoolbook"/>
                <a:sym typeface="Century Schoolbook"/>
              </a:defRPr>
            </a:lvl1pPr>
            <a:lvl2pPr marL="742950" marR="0" lvl="1" indent="-133350" algn="l" rtl="0">
              <a:spcBef>
                <a:spcPts val="0"/>
              </a:spcBef>
              <a:buClr>
                <a:schemeClr val="lt1"/>
              </a:buClr>
              <a:buSzPct val="100000"/>
              <a:buFont typeface="Century Schoolbook"/>
              <a:buChar char="–"/>
              <a:defRPr sz="2400" b="0" i="0" u="none" strike="noStrike" cap="none">
                <a:solidFill>
                  <a:schemeClr val="lt1"/>
                </a:solidFill>
                <a:latin typeface="Century Schoolbook"/>
                <a:ea typeface="Century Schoolbook"/>
                <a:cs typeface="Century Schoolbook"/>
                <a:sym typeface="Century Schoolbook"/>
              </a:defRPr>
            </a:lvl2pPr>
            <a:lvl3pPr marL="1143000" marR="0" lvl="2" indent="-101600" algn="l" rtl="0">
              <a:spcBef>
                <a:spcPts val="0"/>
              </a:spcBef>
              <a:buClr>
                <a:schemeClr val="lt1"/>
              </a:buClr>
              <a:buSzPct val="100000"/>
              <a:buFont typeface="Century Schoolbook"/>
              <a:buChar char="•"/>
              <a:defRPr sz="2000" b="0" i="0" u="none" strike="noStrike" cap="none">
                <a:solidFill>
                  <a:schemeClr val="lt1"/>
                </a:solidFill>
                <a:latin typeface="Century Schoolbook"/>
                <a:ea typeface="Century Schoolbook"/>
                <a:cs typeface="Century Schoolbook"/>
                <a:sym typeface="Century Schoolbook"/>
              </a:defRPr>
            </a:lvl3pPr>
            <a:lvl4pPr marL="1600200" marR="0" lvl="3" indent="-114300" algn="l" rtl="0">
              <a:spcBef>
                <a:spcPts val="0"/>
              </a:spcBef>
              <a:buClr>
                <a:schemeClr val="lt1"/>
              </a:buClr>
              <a:buSzPct val="100000"/>
              <a:buFont typeface="Century Schoolbook"/>
              <a:buChar char="–"/>
              <a:defRPr sz="1800" b="0" i="0" u="none" strike="noStrike" cap="none">
                <a:solidFill>
                  <a:schemeClr val="lt1"/>
                </a:solidFill>
                <a:latin typeface="Century Schoolbook"/>
                <a:ea typeface="Century Schoolbook"/>
                <a:cs typeface="Century Schoolbook"/>
                <a:sym typeface="Century Schoolbook"/>
              </a:defRPr>
            </a:lvl4pPr>
            <a:lvl5pPr marL="2057400" marR="0" lvl="4" indent="-127000" algn="l" rtl="0">
              <a:spcBef>
                <a:spcPts val="0"/>
              </a:spcBef>
              <a:buClr>
                <a:schemeClr val="lt1"/>
              </a:buClr>
              <a:buSzPct val="100000"/>
              <a:buFont typeface="Century Schoolbook"/>
              <a:buChar char="»"/>
              <a:defRPr sz="1600" b="0" i="0" u="none" strike="noStrike" cap="none">
                <a:solidFill>
                  <a:schemeClr val="lt1"/>
                </a:solidFill>
                <a:latin typeface="Century Schoolbook"/>
                <a:ea typeface="Century Schoolbook"/>
                <a:cs typeface="Century Schoolbook"/>
                <a:sym typeface="Century Schoolbook"/>
              </a:defRPr>
            </a:lvl5pPr>
            <a:lvl6pPr marL="2514600" marR="0" lvl="5" indent="-101600" algn="l" rtl="0">
              <a:spcBef>
                <a:spcPts val="0"/>
              </a:spcBef>
              <a:buClr>
                <a:schemeClr val="lt1"/>
              </a:buClr>
              <a:buSzPct val="100000"/>
              <a:buFont typeface="Century Schoolbook"/>
              <a:buChar char="•"/>
              <a:defRPr sz="2000" b="0" i="0" u="none" strike="noStrike" cap="none">
                <a:solidFill>
                  <a:schemeClr val="lt1"/>
                </a:solidFill>
                <a:latin typeface="Century Schoolbook"/>
                <a:ea typeface="Century Schoolbook"/>
                <a:cs typeface="Century Schoolbook"/>
                <a:sym typeface="Century Schoolbook"/>
              </a:defRPr>
            </a:lvl6pPr>
            <a:lvl7pPr marL="2971800" marR="0" lvl="6" indent="-101600" algn="l" rtl="0">
              <a:spcBef>
                <a:spcPts val="0"/>
              </a:spcBef>
              <a:buClr>
                <a:schemeClr val="lt1"/>
              </a:buClr>
              <a:buSzPct val="100000"/>
              <a:buFont typeface="Century Schoolbook"/>
              <a:buChar char="•"/>
              <a:defRPr sz="2000" b="0" i="0" u="none" strike="noStrike" cap="none">
                <a:solidFill>
                  <a:schemeClr val="lt1"/>
                </a:solidFill>
                <a:latin typeface="Century Schoolbook"/>
                <a:ea typeface="Century Schoolbook"/>
                <a:cs typeface="Century Schoolbook"/>
                <a:sym typeface="Century Schoolbook"/>
              </a:defRPr>
            </a:lvl7pPr>
            <a:lvl8pPr marL="3429000" marR="0" lvl="7" indent="-101600" algn="l" rtl="0">
              <a:spcBef>
                <a:spcPts val="0"/>
              </a:spcBef>
              <a:buClr>
                <a:schemeClr val="lt1"/>
              </a:buClr>
              <a:buSzPct val="100000"/>
              <a:buFont typeface="Century Schoolbook"/>
              <a:buChar char="•"/>
              <a:defRPr sz="2000" b="0" i="0" u="none" strike="noStrike" cap="none">
                <a:solidFill>
                  <a:schemeClr val="lt1"/>
                </a:solidFill>
                <a:latin typeface="Century Schoolbook"/>
                <a:ea typeface="Century Schoolbook"/>
                <a:cs typeface="Century Schoolbook"/>
                <a:sym typeface="Century Schoolbook"/>
              </a:defRPr>
            </a:lvl8pPr>
            <a:lvl9pPr marL="3886200" marR="0" lvl="8" indent="-101600" algn="l" rtl="0">
              <a:spcBef>
                <a:spcPts val="0"/>
              </a:spcBef>
              <a:buClr>
                <a:schemeClr val="lt1"/>
              </a:buClr>
              <a:buSzPct val="100000"/>
              <a:buFont typeface="Century Schoolbook"/>
              <a:buChar char="•"/>
              <a:defRPr sz="2000" b="0" i="0" u="none" strike="noStrike" cap="none">
                <a:solidFill>
                  <a:schemeClr val="lt1"/>
                </a:solidFill>
                <a:latin typeface="Century Schoolbook"/>
                <a:ea typeface="Century Schoolbook"/>
                <a:cs typeface="Century Schoolbook"/>
                <a:sym typeface="Century Schoolbook"/>
              </a:defRPr>
            </a:lvl9pPr>
          </a:lstStyle>
          <a:p>
            <a:endParaRPr/>
          </a:p>
        </p:txBody>
      </p:sp>
      <p:sp>
        <p:nvSpPr>
          <p:cNvPr id="43" name="Shape 43"/>
          <p:cNvSpPr txBox="1">
            <a:spLocks noGrp="1"/>
          </p:cNvSpPr>
          <p:nvPr>
            <p:ph type="sldNum" idx="12"/>
          </p:nvPr>
        </p:nvSpPr>
        <p:spPr>
          <a:xfrm>
            <a:off x="8472457" y="6217621"/>
            <a:ext cx="548699" cy="524799"/>
          </a:xfrm>
          <a:prstGeom prst="rect">
            <a:avLst/>
          </a:prstGeom>
          <a:noFill/>
          <a:ln>
            <a:noFill/>
          </a:ln>
        </p:spPr>
        <p:txBody>
          <a:bodyPr lIns="91425" tIns="91425" rIns="91425" bIns="91425" anchor="ctr" anchorCtr="0">
            <a:noAutofit/>
          </a:bodyPr>
          <a:lstStyle/>
          <a:p>
            <a:pPr marL="0" marR="0" lvl="0" indent="0" algn="r" rtl="0">
              <a:spcBef>
                <a:spcPts val="0"/>
              </a:spcBef>
              <a:buClr>
                <a:schemeClr val="lt2"/>
              </a:buClr>
              <a:buSzPct val="25000"/>
              <a:buFont typeface="Century Schoolbook"/>
              <a:buNone/>
            </a:pPr>
            <a:fld id="{00000000-1234-1234-1234-123412341234}" type="slidenum">
              <a:rPr lang="es-ES" sz="1200">
                <a:solidFill>
                  <a:schemeClr val="lt2"/>
                </a:solidFill>
                <a:latin typeface="Century Schoolbook"/>
                <a:ea typeface="Century Schoolbook"/>
                <a:cs typeface="Century Schoolbook"/>
                <a:sym typeface="Century Schoolbook"/>
              </a:rPr>
              <a:t>‹#›</a:t>
            </a:fld>
            <a:endParaRPr lang="es-ES" sz="1200">
              <a:solidFill>
                <a:schemeClr val="lt2"/>
              </a:solidFill>
              <a:latin typeface="Century Schoolbook"/>
              <a:ea typeface="Century Schoolbook"/>
              <a:cs typeface="Century Schoolbook"/>
              <a:sym typeface="Century Schoolbook"/>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cSld name="Horizontal con título">
    <p:spTree>
      <p:nvGrpSpPr>
        <p:cNvPr id="1" name="Shape 44"/>
        <p:cNvGrpSpPr/>
        <p:nvPr/>
      </p:nvGrpSpPr>
      <p:grpSpPr>
        <a:xfrm>
          <a:off x="0" y="0"/>
          <a:ext cx="0" cy="0"/>
          <a:chOff x="0" y="0"/>
          <a:chExt cx="0" cy="0"/>
        </a:xfrm>
      </p:grpSpPr>
      <p:sp>
        <p:nvSpPr>
          <p:cNvPr id="45" name="Shape 45"/>
          <p:cNvSpPr>
            <a:spLocks noGrp="1"/>
          </p:cNvSpPr>
          <p:nvPr>
            <p:ph type="pic" idx="2"/>
          </p:nvPr>
        </p:nvSpPr>
        <p:spPr>
          <a:xfrm>
            <a:off x="914400" y="294589"/>
            <a:ext cx="7467600" cy="5600699"/>
          </a:xfrm>
          <a:prstGeom prst="rect">
            <a:avLst/>
          </a:prstGeom>
          <a:noFill/>
          <a:ln w="38100" cap="sq" cmpd="sng">
            <a:solidFill>
              <a:schemeClr val="lt1"/>
            </a:solidFill>
            <a:prstDash val="solid"/>
            <a:miter/>
            <a:headEnd type="none" w="med" len="med"/>
            <a:tailEnd type="none" w="med" len="med"/>
          </a:ln>
          <a:effectLst>
            <a:outerShdw blurRad="50799" dist="50800" dir="2700000" algn="tl" rotWithShape="0">
              <a:srgbClr val="000000">
                <a:alpha val="49803"/>
              </a:srgbClr>
            </a:outerShdw>
          </a:effectLst>
        </p:spPr>
        <p:txBody>
          <a:bodyPr lIns="91425" tIns="91425" rIns="91425" bIns="91425" anchor="t" anchorCtr="0"/>
          <a:lstStyle>
            <a:lvl1pPr marL="0" marR="0" lvl="0" indent="0" algn="ctr" rtl="0">
              <a:spcBef>
                <a:spcPts val="480"/>
              </a:spcBef>
              <a:buClr>
                <a:schemeClr val="lt1"/>
              </a:buClr>
              <a:buFont typeface="Century Schoolbook"/>
              <a:buNone/>
              <a:defRPr sz="2400" b="0" i="0" u="none" strike="noStrike" cap="none">
                <a:solidFill>
                  <a:schemeClr val="lt1"/>
                </a:solidFill>
                <a:latin typeface="Century Schoolbook"/>
                <a:ea typeface="Century Schoolbook"/>
                <a:cs typeface="Century Schoolbook"/>
                <a:sym typeface="Century Schoolbook"/>
              </a:defRPr>
            </a:lvl1pPr>
            <a:lvl2pPr marL="742950" marR="0" lvl="1" indent="-133350" algn="l" rtl="0">
              <a:spcBef>
                <a:spcPts val="480"/>
              </a:spcBef>
              <a:buClr>
                <a:schemeClr val="lt1"/>
              </a:buClr>
              <a:buSzPct val="100000"/>
              <a:buFont typeface="Century Schoolbook"/>
              <a:buChar char="–"/>
              <a:defRPr sz="2400" b="0" i="0" u="none" strike="noStrike" cap="none">
                <a:solidFill>
                  <a:schemeClr val="lt1"/>
                </a:solidFill>
                <a:latin typeface="Century Schoolbook"/>
                <a:ea typeface="Century Schoolbook"/>
                <a:cs typeface="Century Schoolbook"/>
                <a:sym typeface="Century Schoolbook"/>
              </a:defRPr>
            </a:lvl2pPr>
            <a:lvl3pPr marL="1143000" marR="0" lvl="2" indent="-101600" algn="l" rtl="0">
              <a:spcBef>
                <a:spcPts val="400"/>
              </a:spcBef>
              <a:buClr>
                <a:schemeClr val="lt1"/>
              </a:buClr>
              <a:buSzPct val="100000"/>
              <a:buFont typeface="Century Schoolbook"/>
              <a:buChar char="•"/>
              <a:defRPr sz="2000" b="0" i="0" u="none" strike="noStrike" cap="none">
                <a:solidFill>
                  <a:schemeClr val="lt1"/>
                </a:solidFill>
                <a:latin typeface="Century Schoolbook"/>
                <a:ea typeface="Century Schoolbook"/>
                <a:cs typeface="Century Schoolbook"/>
                <a:sym typeface="Century Schoolbook"/>
              </a:defRPr>
            </a:lvl3pPr>
            <a:lvl4pPr marL="1600200" marR="0" lvl="3" indent="-114300" algn="l" rtl="0">
              <a:spcBef>
                <a:spcPts val="360"/>
              </a:spcBef>
              <a:buClr>
                <a:schemeClr val="lt1"/>
              </a:buClr>
              <a:buSzPct val="100000"/>
              <a:buFont typeface="Century Schoolbook"/>
              <a:buChar char="–"/>
              <a:defRPr sz="1800" b="0" i="0" u="none" strike="noStrike" cap="none">
                <a:solidFill>
                  <a:schemeClr val="lt1"/>
                </a:solidFill>
                <a:latin typeface="Century Schoolbook"/>
                <a:ea typeface="Century Schoolbook"/>
                <a:cs typeface="Century Schoolbook"/>
                <a:sym typeface="Century Schoolbook"/>
              </a:defRPr>
            </a:lvl4pPr>
            <a:lvl5pPr marL="2057400" marR="0" lvl="4" indent="-127000" algn="l" rtl="0">
              <a:spcBef>
                <a:spcPts val="320"/>
              </a:spcBef>
              <a:buClr>
                <a:schemeClr val="lt1"/>
              </a:buClr>
              <a:buSzPct val="100000"/>
              <a:buFont typeface="Century Schoolbook"/>
              <a:buChar char="»"/>
              <a:defRPr sz="1600" b="0" i="0" u="none" strike="noStrike" cap="none">
                <a:solidFill>
                  <a:schemeClr val="lt1"/>
                </a:solidFill>
                <a:latin typeface="Century Schoolbook"/>
                <a:ea typeface="Century Schoolbook"/>
                <a:cs typeface="Century Schoolbook"/>
                <a:sym typeface="Century Schoolbook"/>
              </a:defRPr>
            </a:lvl5pPr>
            <a:lvl6pPr marL="2514600" marR="0" lvl="5" indent="-101600" algn="l" rtl="0">
              <a:spcBef>
                <a:spcPts val="400"/>
              </a:spcBef>
              <a:buClr>
                <a:schemeClr val="lt1"/>
              </a:buClr>
              <a:buSzPct val="100000"/>
              <a:buFont typeface="Century Schoolbook"/>
              <a:buChar char="•"/>
              <a:defRPr sz="2000" b="0" i="0" u="none" strike="noStrike" cap="none">
                <a:solidFill>
                  <a:schemeClr val="lt1"/>
                </a:solidFill>
                <a:latin typeface="Century Schoolbook"/>
                <a:ea typeface="Century Schoolbook"/>
                <a:cs typeface="Century Schoolbook"/>
                <a:sym typeface="Century Schoolbook"/>
              </a:defRPr>
            </a:lvl6pPr>
            <a:lvl7pPr marL="2971800" marR="0" lvl="6" indent="-101600" algn="l" rtl="0">
              <a:spcBef>
                <a:spcPts val="400"/>
              </a:spcBef>
              <a:buClr>
                <a:schemeClr val="lt1"/>
              </a:buClr>
              <a:buSzPct val="100000"/>
              <a:buFont typeface="Century Schoolbook"/>
              <a:buChar char="•"/>
              <a:defRPr sz="2000" b="0" i="0" u="none" strike="noStrike" cap="none">
                <a:solidFill>
                  <a:schemeClr val="lt1"/>
                </a:solidFill>
                <a:latin typeface="Century Schoolbook"/>
                <a:ea typeface="Century Schoolbook"/>
                <a:cs typeface="Century Schoolbook"/>
                <a:sym typeface="Century Schoolbook"/>
              </a:defRPr>
            </a:lvl7pPr>
            <a:lvl8pPr marL="3429000" marR="0" lvl="7" indent="-101600" algn="l" rtl="0">
              <a:spcBef>
                <a:spcPts val="400"/>
              </a:spcBef>
              <a:buClr>
                <a:schemeClr val="lt1"/>
              </a:buClr>
              <a:buSzPct val="100000"/>
              <a:buFont typeface="Century Schoolbook"/>
              <a:buChar char="•"/>
              <a:defRPr sz="2000" b="0" i="0" u="none" strike="noStrike" cap="none">
                <a:solidFill>
                  <a:schemeClr val="lt1"/>
                </a:solidFill>
                <a:latin typeface="Century Schoolbook"/>
                <a:ea typeface="Century Schoolbook"/>
                <a:cs typeface="Century Schoolbook"/>
                <a:sym typeface="Century Schoolbook"/>
              </a:defRPr>
            </a:lvl8pPr>
            <a:lvl9pPr marL="3886200" marR="0" lvl="8" indent="-101600" algn="l" rtl="0">
              <a:spcBef>
                <a:spcPts val="400"/>
              </a:spcBef>
              <a:buClr>
                <a:schemeClr val="lt1"/>
              </a:buClr>
              <a:buSzPct val="100000"/>
              <a:buFont typeface="Century Schoolbook"/>
              <a:buChar char="•"/>
              <a:defRPr sz="2000" b="0" i="0" u="none" strike="noStrike" cap="none">
                <a:solidFill>
                  <a:schemeClr val="lt1"/>
                </a:solidFill>
                <a:latin typeface="Century Schoolbook"/>
                <a:ea typeface="Century Schoolbook"/>
                <a:cs typeface="Century Schoolbook"/>
                <a:sym typeface="Century Schoolbook"/>
              </a:defRPr>
            </a:lvl9pPr>
          </a:lstStyle>
          <a:p>
            <a:endParaRPr/>
          </a:p>
        </p:txBody>
      </p:sp>
      <p:sp>
        <p:nvSpPr>
          <p:cNvPr id="46" name="Shape 46"/>
          <p:cNvSpPr txBox="1">
            <a:spLocks noGrp="1"/>
          </p:cNvSpPr>
          <p:nvPr>
            <p:ph type="body" idx="1"/>
          </p:nvPr>
        </p:nvSpPr>
        <p:spPr>
          <a:xfrm>
            <a:off x="914400" y="6019800"/>
            <a:ext cx="7467600" cy="381000"/>
          </a:xfrm>
          <a:prstGeom prst="rect">
            <a:avLst/>
          </a:prstGeom>
          <a:noFill/>
          <a:ln>
            <a:noFill/>
          </a:ln>
        </p:spPr>
        <p:txBody>
          <a:bodyPr lIns="91425" tIns="91425" rIns="91425" bIns="91425" anchor="t" anchorCtr="0"/>
          <a:lstStyle>
            <a:lvl1pPr marL="0" marR="0" lvl="0" indent="0" algn="l" rtl="0">
              <a:spcBef>
                <a:spcPts val="360"/>
              </a:spcBef>
              <a:buClr>
                <a:schemeClr val="lt1"/>
              </a:buClr>
              <a:buFont typeface="Century Schoolbook"/>
              <a:buNone/>
              <a:defRPr sz="1800" b="0" i="0" u="none" strike="noStrike" cap="none">
                <a:solidFill>
                  <a:schemeClr val="lt1"/>
                </a:solidFill>
                <a:latin typeface="Century Schoolbook"/>
                <a:ea typeface="Century Schoolbook"/>
                <a:cs typeface="Century Schoolbook"/>
                <a:sym typeface="Century Schoolbook"/>
              </a:defRPr>
            </a:lvl1pPr>
            <a:lvl2pPr marL="742950" marR="0" lvl="1" indent="-133350" algn="l" rtl="0">
              <a:spcBef>
                <a:spcPts val="480"/>
              </a:spcBef>
              <a:buClr>
                <a:schemeClr val="lt1"/>
              </a:buClr>
              <a:buSzPct val="100000"/>
              <a:buFont typeface="Century Schoolbook"/>
              <a:buChar char="–"/>
              <a:defRPr sz="2400" b="0" i="0" u="none" strike="noStrike" cap="none">
                <a:solidFill>
                  <a:schemeClr val="lt1"/>
                </a:solidFill>
                <a:latin typeface="Century Schoolbook"/>
                <a:ea typeface="Century Schoolbook"/>
                <a:cs typeface="Century Schoolbook"/>
                <a:sym typeface="Century Schoolbook"/>
              </a:defRPr>
            </a:lvl2pPr>
            <a:lvl3pPr marL="1143000" marR="0" lvl="2" indent="-101600" algn="l" rtl="0">
              <a:spcBef>
                <a:spcPts val="400"/>
              </a:spcBef>
              <a:buClr>
                <a:schemeClr val="lt1"/>
              </a:buClr>
              <a:buSzPct val="100000"/>
              <a:buFont typeface="Century Schoolbook"/>
              <a:buChar char="•"/>
              <a:defRPr sz="2000" b="0" i="0" u="none" strike="noStrike" cap="none">
                <a:solidFill>
                  <a:schemeClr val="lt1"/>
                </a:solidFill>
                <a:latin typeface="Century Schoolbook"/>
                <a:ea typeface="Century Schoolbook"/>
                <a:cs typeface="Century Schoolbook"/>
                <a:sym typeface="Century Schoolbook"/>
              </a:defRPr>
            </a:lvl3pPr>
            <a:lvl4pPr marL="1600200" marR="0" lvl="3" indent="-114300" algn="l" rtl="0">
              <a:spcBef>
                <a:spcPts val="360"/>
              </a:spcBef>
              <a:buClr>
                <a:schemeClr val="lt1"/>
              </a:buClr>
              <a:buSzPct val="100000"/>
              <a:buFont typeface="Century Schoolbook"/>
              <a:buChar char="–"/>
              <a:defRPr sz="1800" b="0" i="0" u="none" strike="noStrike" cap="none">
                <a:solidFill>
                  <a:schemeClr val="lt1"/>
                </a:solidFill>
                <a:latin typeface="Century Schoolbook"/>
                <a:ea typeface="Century Schoolbook"/>
                <a:cs typeface="Century Schoolbook"/>
                <a:sym typeface="Century Schoolbook"/>
              </a:defRPr>
            </a:lvl4pPr>
            <a:lvl5pPr marL="2057400" marR="0" lvl="4" indent="-127000" algn="l" rtl="0">
              <a:spcBef>
                <a:spcPts val="320"/>
              </a:spcBef>
              <a:buClr>
                <a:schemeClr val="lt1"/>
              </a:buClr>
              <a:buSzPct val="100000"/>
              <a:buFont typeface="Century Schoolbook"/>
              <a:buChar char="»"/>
              <a:defRPr sz="1600" b="0" i="0" u="none" strike="noStrike" cap="none">
                <a:solidFill>
                  <a:schemeClr val="lt1"/>
                </a:solidFill>
                <a:latin typeface="Century Schoolbook"/>
                <a:ea typeface="Century Schoolbook"/>
                <a:cs typeface="Century Schoolbook"/>
                <a:sym typeface="Century Schoolbook"/>
              </a:defRPr>
            </a:lvl5pPr>
            <a:lvl6pPr marL="2514600" marR="0" lvl="5" indent="-101600" algn="l" rtl="0">
              <a:spcBef>
                <a:spcPts val="400"/>
              </a:spcBef>
              <a:buClr>
                <a:schemeClr val="lt1"/>
              </a:buClr>
              <a:buSzPct val="100000"/>
              <a:buFont typeface="Century Schoolbook"/>
              <a:buChar char="•"/>
              <a:defRPr sz="2000" b="0" i="0" u="none" strike="noStrike" cap="none">
                <a:solidFill>
                  <a:schemeClr val="lt1"/>
                </a:solidFill>
                <a:latin typeface="Century Schoolbook"/>
                <a:ea typeface="Century Schoolbook"/>
                <a:cs typeface="Century Schoolbook"/>
                <a:sym typeface="Century Schoolbook"/>
              </a:defRPr>
            </a:lvl6pPr>
            <a:lvl7pPr marL="2971800" marR="0" lvl="6" indent="-101600" algn="l" rtl="0">
              <a:spcBef>
                <a:spcPts val="400"/>
              </a:spcBef>
              <a:buClr>
                <a:schemeClr val="lt1"/>
              </a:buClr>
              <a:buSzPct val="100000"/>
              <a:buFont typeface="Century Schoolbook"/>
              <a:buChar char="•"/>
              <a:defRPr sz="2000" b="0" i="0" u="none" strike="noStrike" cap="none">
                <a:solidFill>
                  <a:schemeClr val="lt1"/>
                </a:solidFill>
                <a:latin typeface="Century Schoolbook"/>
                <a:ea typeface="Century Schoolbook"/>
                <a:cs typeface="Century Schoolbook"/>
                <a:sym typeface="Century Schoolbook"/>
              </a:defRPr>
            </a:lvl7pPr>
            <a:lvl8pPr marL="3429000" marR="0" lvl="7" indent="-101600" algn="l" rtl="0">
              <a:spcBef>
                <a:spcPts val="400"/>
              </a:spcBef>
              <a:buClr>
                <a:schemeClr val="lt1"/>
              </a:buClr>
              <a:buSzPct val="100000"/>
              <a:buFont typeface="Century Schoolbook"/>
              <a:buChar char="•"/>
              <a:defRPr sz="2000" b="0" i="0" u="none" strike="noStrike" cap="none">
                <a:solidFill>
                  <a:schemeClr val="lt1"/>
                </a:solidFill>
                <a:latin typeface="Century Schoolbook"/>
                <a:ea typeface="Century Schoolbook"/>
                <a:cs typeface="Century Schoolbook"/>
                <a:sym typeface="Century Schoolbook"/>
              </a:defRPr>
            </a:lvl8pPr>
            <a:lvl9pPr marL="3886200" marR="0" lvl="8" indent="-101600" algn="l" rtl="0">
              <a:spcBef>
                <a:spcPts val="400"/>
              </a:spcBef>
              <a:buClr>
                <a:schemeClr val="lt1"/>
              </a:buClr>
              <a:buSzPct val="100000"/>
              <a:buFont typeface="Century Schoolbook"/>
              <a:buChar char="•"/>
              <a:defRPr sz="2000" b="0" i="0" u="none" strike="noStrike" cap="none">
                <a:solidFill>
                  <a:schemeClr val="lt1"/>
                </a:solidFill>
                <a:latin typeface="Century Schoolbook"/>
                <a:ea typeface="Century Schoolbook"/>
                <a:cs typeface="Century Schoolbook"/>
                <a:sym typeface="Century Schoolbook"/>
              </a:defRPr>
            </a:lvl9pPr>
          </a:lstStyle>
          <a:p>
            <a:endParaRPr/>
          </a:p>
        </p:txBody>
      </p:sp>
      <p:sp>
        <p:nvSpPr>
          <p:cNvPr id="47" name="Shape 47"/>
          <p:cNvSpPr txBox="1">
            <a:spLocks noGrp="1"/>
          </p:cNvSpPr>
          <p:nvPr>
            <p:ph type="dt" idx="10"/>
          </p:nvPr>
        </p:nvSpPr>
        <p:spPr>
          <a:xfrm>
            <a:off x="66675" y="6559360"/>
            <a:ext cx="2438399" cy="244474"/>
          </a:xfrm>
          <a:prstGeom prst="rect">
            <a:avLst/>
          </a:prstGeom>
          <a:noFill/>
          <a:ln>
            <a:noFill/>
          </a:ln>
        </p:spPr>
        <p:txBody>
          <a:bodyPr lIns="91425" tIns="91425" rIns="91425" bIns="91425" anchor="b" anchorCtr="0"/>
          <a:lstStyle>
            <a:lvl1pPr marL="0" marR="0" lvl="0" indent="0" algn="l" rtl="0">
              <a:spcBef>
                <a:spcPts val="0"/>
              </a:spcBef>
              <a:buNone/>
              <a:defRPr sz="1200">
                <a:solidFill>
                  <a:schemeClr val="lt2"/>
                </a:solidFill>
                <a:latin typeface="Century Schoolbook"/>
                <a:ea typeface="Century Schoolbook"/>
                <a:cs typeface="Century Schoolbook"/>
                <a:sym typeface="Century Schoolbook"/>
              </a:defRPr>
            </a:lvl1pPr>
            <a:lvl2pPr marL="457200" marR="0" lvl="1" indent="0" algn="l" rtl="0">
              <a:spcBef>
                <a:spcPts val="0"/>
              </a:spcBef>
              <a:buNone/>
              <a:defRPr sz="1800" b="0" i="0" u="none" strike="noStrike" cap="none">
                <a:solidFill>
                  <a:schemeClr val="lt1"/>
                </a:solidFill>
                <a:latin typeface="Century Schoolbook"/>
                <a:ea typeface="Century Schoolbook"/>
                <a:cs typeface="Century Schoolbook"/>
                <a:sym typeface="Century Schoolbook"/>
              </a:defRPr>
            </a:lvl2pPr>
            <a:lvl3pPr marL="914400" marR="0" lvl="2" indent="0" algn="l" rtl="0">
              <a:spcBef>
                <a:spcPts val="0"/>
              </a:spcBef>
              <a:buNone/>
              <a:defRPr sz="1800" b="0" i="0" u="none" strike="noStrike" cap="none">
                <a:solidFill>
                  <a:schemeClr val="lt1"/>
                </a:solidFill>
                <a:latin typeface="Century Schoolbook"/>
                <a:ea typeface="Century Schoolbook"/>
                <a:cs typeface="Century Schoolbook"/>
                <a:sym typeface="Century Schoolbook"/>
              </a:defRPr>
            </a:lvl3pPr>
            <a:lvl4pPr marL="1371600" marR="0" lvl="3" indent="0" algn="l" rtl="0">
              <a:spcBef>
                <a:spcPts val="0"/>
              </a:spcBef>
              <a:buNone/>
              <a:defRPr sz="1800" b="0" i="0" u="none" strike="noStrike" cap="none">
                <a:solidFill>
                  <a:schemeClr val="lt1"/>
                </a:solidFill>
                <a:latin typeface="Century Schoolbook"/>
                <a:ea typeface="Century Schoolbook"/>
                <a:cs typeface="Century Schoolbook"/>
                <a:sym typeface="Century Schoolbook"/>
              </a:defRPr>
            </a:lvl4pPr>
            <a:lvl5pPr marL="1828800" marR="0" lvl="4" indent="0" algn="l" rtl="0">
              <a:spcBef>
                <a:spcPts val="0"/>
              </a:spcBef>
              <a:buNone/>
              <a:defRPr sz="1800" b="0" i="0" u="none" strike="noStrike" cap="none">
                <a:solidFill>
                  <a:schemeClr val="lt1"/>
                </a:solidFill>
                <a:latin typeface="Century Schoolbook"/>
                <a:ea typeface="Century Schoolbook"/>
                <a:cs typeface="Century Schoolbook"/>
                <a:sym typeface="Century Schoolbook"/>
              </a:defRPr>
            </a:lvl5pPr>
            <a:lvl6pPr marL="2286000" marR="0" lvl="5" indent="0" algn="l" rtl="0">
              <a:spcBef>
                <a:spcPts val="0"/>
              </a:spcBef>
              <a:buNone/>
              <a:defRPr sz="1800" b="0" i="0" u="none" strike="noStrike" cap="none">
                <a:solidFill>
                  <a:schemeClr val="lt1"/>
                </a:solidFill>
                <a:latin typeface="Century Schoolbook"/>
                <a:ea typeface="Century Schoolbook"/>
                <a:cs typeface="Century Schoolbook"/>
                <a:sym typeface="Century Schoolbook"/>
              </a:defRPr>
            </a:lvl6pPr>
            <a:lvl7pPr marL="2743200" marR="0" lvl="6" indent="0" algn="l" rtl="0">
              <a:spcBef>
                <a:spcPts val="0"/>
              </a:spcBef>
              <a:buNone/>
              <a:defRPr sz="1800" b="0" i="0" u="none" strike="noStrike" cap="none">
                <a:solidFill>
                  <a:schemeClr val="lt1"/>
                </a:solidFill>
                <a:latin typeface="Century Schoolbook"/>
                <a:ea typeface="Century Schoolbook"/>
                <a:cs typeface="Century Schoolbook"/>
                <a:sym typeface="Century Schoolbook"/>
              </a:defRPr>
            </a:lvl7pPr>
            <a:lvl8pPr marL="3200400" marR="0" lvl="7" indent="0" algn="l" rtl="0">
              <a:spcBef>
                <a:spcPts val="0"/>
              </a:spcBef>
              <a:buNone/>
              <a:defRPr sz="1800" b="0" i="0" u="none" strike="noStrike" cap="none">
                <a:solidFill>
                  <a:schemeClr val="lt1"/>
                </a:solidFill>
                <a:latin typeface="Century Schoolbook"/>
                <a:ea typeface="Century Schoolbook"/>
                <a:cs typeface="Century Schoolbook"/>
                <a:sym typeface="Century Schoolbook"/>
              </a:defRPr>
            </a:lvl8pPr>
            <a:lvl9pPr marL="3657600" marR="0" lvl="8" indent="0" algn="l" rtl="0">
              <a:spcBef>
                <a:spcPts val="0"/>
              </a:spcBef>
              <a:buNone/>
              <a:defRPr sz="1800" b="0" i="0" u="none" strike="noStrike" cap="none">
                <a:solidFill>
                  <a:schemeClr val="lt1"/>
                </a:solidFill>
                <a:latin typeface="Century Schoolbook"/>
                <a:ea typeface="Century Schoolbook"/>
                <a:cs typeface="Century Schoolbook"/>
                <a:sym typeface="Century Schoolbook"/>
              </a:defRPr>
            </a:lvl9pPr>
          </a:lstStyle>
          <a:p>
            <a:endParaRPr/>
          </a:p>
        </p:txBody>
      </p:sp>
      <p:sp>
        <p:nvSpPr>
          <p:cNvPr id="48" name="Shape 48"/>
          <p:cNvSpPr txBox="1">
            <a:spLocks noGrp="1"/>
          </p:cNvSpPr>
          <p:nvPr>
            <p:ph type="sldNum" idx="12"/>
          </p:nvPr>
        </p:nvSpPr>
        <p:spPr>
          <a:xfrm>
            <a:off x="8172450" y="6559360"/>
            <a:ext cx="914400" cy="244474"/>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fld id="{00000000-1234-1234-1234-123412341234}" type="slidenum">
              <a:rPr lang="es-ES" sz="1200">
                <a:solidFill>
                  <a:schemeClr val="lt2"/>
                </a:solidFill>
                <a:latin typeface="Century Schoolbook"/>
                <a:ea typeface="Century Schoolbook"/>
                <a:cs typeface="Century Schoolbook"/>
                <a:sym typeface="Century Schoolbook"/>
              </a:rPr>
              <a:t>‹#›</a:t>
            </a:fld>
            <a:endParaRPr lang="es-ES" sz="1200">
              <a:solidFill>
                <a:schemeClr val="lt2"/>
              </a:solidFill>
              <a:latin typeface="Century Schoolbook"/>
              <a:ea typeface="Century Schoolbook"/>
              <a:cs typeface="Century Schoolbook"/>
              <a:sym typeface="Century Schoolbook"/>
            </a:endParaRPr>
          </a:p>
        </p:txBody>
      </p:sp>
      <p:sp>
        <p:nvSpPr>
          <p:cNvPr id="49" name="Shape 49"/>
          <p:cNvSpPr txBox="1">
            <a:spLocks noGrp="1"/>
          </p:cNvSpPr>
          <p:nvPr>
            <p:ph type="ftr" idx="11"/>
          </p:nvPr>
        </p:nvSpPr>
        <p:spPr>
          <a:xfrm>
            <a:off x="2995652" y="6558153"/>
            <a:ext cx="4648199" cy="246887"/>
          </a:xfrm>
          <a:prstGeom prst="rect">
            <a:avLst/>
          </a:prstGeom>
          <a:noFill/>
          <a:ln>
            <a:noFill/>
          </a:ln>
        </p:spPr>
        <p:txBody>
          <a:bodyPr lIns="91425" tIns="91425" rIns="91425" bIns="91425" anchor="b" anchorCtr="0"/>
          <a:lstStyle>
            <a:lvl1pPr marL="0" marR="0" lvl="0" indent="0" algn="ctr" rtl="0">
              <a:spcBef>
                <a:spcPts val="0"/>
              </a:spcBef>
              <a:buNone/>
              <a:defRPr sz="1200">
                <a:solidFill>
                  <a:schemeClr val="lt2"/>
                </a:solidFill>
                <a:latin typeface="Century Schoolbook"/>
                <a:ea typeface="Century Schoolbook"/>
                <a:cs typeface="Century Schoolbook"/>
                <a:sym typeface="Century Schoolbook"/>
              </a:defRPr>
            </a:lvl1pPr>
            <a:lvl2pPr marL="457200" marR="0" lvl="1" indent="0" algn="l" rtl="0">
              <a:spcBef>
                <a:spcPts val="0"/>
              </a:spcBef>
              <a:buNone/>
              <a:defRPr sz="1800" b="0" i="0" u="none" strike="noStrike" cap="none">
                <a:solidFill>
                  <a:schemeClr val="lt1"/>
                </a:solidFill>
                <a:latin typeface="Century Schoolbook"/>
                <a:ea typeface="Century Schoolbook"/>
                <a:cs typeface="Century Schoolbook"/>
                <a:sym typeface="Century Schoolbook"/>
              </a:defRPr>
            </a:lvl2pPr>
            <a:lvl3pPr marL="914400" marR="0" lvl="2" indent="0" algn="l" rtl="0">
              <a:spcBef>
                <a:spcPts val="0"/>
              </a:spcBef>
              <a:buNone/>
              <a:defRPr sz="1800" b="0" i="0" u="none" strike="noStrike" cap="none">
                <a:solidFill>
                  <a:schemeClr val="lt1"/>
                </a:solidFill>
                <a:latin typeface="Century Schoolbook"/>
                <a:ea typeface="Century Schoolbook"/>
                <a:cs typeface="Century Schoolbook"/>
                <a:sym typeface="Century Schoolbook"/>
              </a:defRPr>
            </a:lvl3pPr>
            <a:lvl4pPr marL="1371600" marR="0" lvl="3" indent="0" algn="l" rtl="0">
              <a:spcBef>
                <a:spcPts val="0"/>
              </a:spcBef>
              <a:buNone/>
              <a:defRPr sz="1800" b="0" i="0" u="none" strike="noStrike" cap="none">
                <a:solidFill>
                  <a:schemeClr val="lt1"/>
                </a:solidFill>
                <a:latin typeface="Century Schoolbook"/>
                <a:ea typeface="Century Schoolbook"/>
                <a:cs typeface="Century Schoolbook"/>
                <a:sym typeface="Century Schoolbook"/>
              </a:defRPr>
            </a:lvl4pPr>
            <a:lvl5pPr marL="1828800" marR="0" lvl="4" indent="0" algn="l" rtl="0">
              <a:spcBef>
                <a:spcPts val="0"/>
              </a:spcBef>
              <a:buNone/>
              <a:defRPr sz="1800" b="0" i="0" u="none" strike="noStrike" cap="none">
                <a:solidFill>
                  <a:schemeClr val="lt1"/>
                </a:solidFill>
                <a:latin typeface="Century Schoolbook"/>
                <a:ea typeface="Century Schoolbook"/>
                <a:cs typeface="Century Schoolbook"/>
                <a:sym typeface="Century Schoolbook"/>
              </a:defRPr>
            </a:lvl5pPr>
            <a:lvl6pPr marL="2286000" marR="0" lvl="5" indent="0" algn="l" rtl="0">
              <a:spcBef>
                <a:spcPts val="0"/>
              </a:spcBef>
              <a:buNone/>
              <a:defRPr sz="1800" b="0" i="0" u="none" strike="noStrike" cap="none">
                <a:solidFill>
                  <a:schemeClr val="lt1"/>
                </a:solidFill>
                <a:latin typeface="Century Schoolbook"/>
                <a:ea typeface="Century Schoolbook"/>
                <a:cs typeface="Century Schoolbook"/>
                <a:sym typeface="Century Schoolbook"/>
              </a:defRPr>
            </a:lvl6pPr>
            <a:lvl7pPr marL="2743200" marR="0" lvl="6" indent="0" algn="l" rtl="0">
              <a:spcBef>
                <a:spcPts val="0"/>
              </a:spcBef>
              <a:buNone/>
              <a:defRPr sz="1800" b="0" i="0" u="none" strike="noStrike" cap="none">
                <a:solidFill>
                  <a:schemeClr val="lt1"/>
                </a:solidFill>
                <a:latin typeface="Century Schoolbook"/>
                <a:ea typeface="Century Schoolbook"/>
                <a:cs typeface="Century Schoolbook"/>
                <a:sym typeface="Century Schoolbook"/>
              </a:defRPr>
            </a:lvl7pPr>
            <a:lvl8pPr marL="3200400" marR="0" lvl="7" indent="0" algn="l" rtl="0">
              <a:spcBef>
                <a:spcPts val="0"/>
              </a:spcBef>
              <a:buNone/>
              <a:defRPr sz="1800" b="0" i="0" u="none" strike="noStrike" cap="none">
                <a:solidFill>
                  <a:schemeClr val="lt1"/>
                </a:solidFill>
                <a:latin typeface="Century Schoolbook"/>
                <a:ea typeface="Century Schoolbook"/>
                <a:cs typeface="Century Schoolbook"/>
                <a:sym typeface="Century Schoolbook"/>
              </a:defRPr>
            </a:lvl8pPr>
            <a:lvl9pPr marL="3657600" marR="0" lvl="8" indent="0" algn="l" rtl="0">
              <a:spcBef>
                <a:spcPts val="0"/>
              </a:spcBef>
              <a:buNone/>
              <a:defRPr sz="1800" b="0" i="0" u="none" strike="noStrike" cap="none">
                <a:solidFill>
                  <a:schemeClr val="lt1"/>
                </a:solidFill>
                <a:latin typeface="Century Schoolbook"/>
                <a:ea typeface="Century Schoolbook"/>
                <a:cs typeface="Century Schoolbook"/>
                <a:sym typeface="Century Schoolbook"/>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Horizontal (pantalla completa)">
    <p:spTree>
      <p:nvGrpSpPr>
        <p:cNvPr id="1" name="Shape 50"/>
        <p:cNvGrpSpPr/>
        <p:nvPr/>
      </p:nvGrpSpPr>
      <p:grpSpPr>
        <a:xfrm>
          <a:off x="0" y="0"/>
          <a:ext cx="0" cy="0"/>
          <a:chOff x="0" y="0"/>
          <a:chExt cx="0" cy="0"/>
        </a:xfrm>
      </p:grpSpPr>
      <p:sp>
        <p:nvSpPr>
          <p:cNvPr id="51" name="Shape 51"/>
          <p:cNvSpPr>
            <a:spLocks noGrp="1"/>
          </p:cNvSpPr>
          <p:nvPr>
            <p:ph type="pic" idx="2"/>
          </p:nvPr>
        </p:nvSpPr>
        <p:spPr>
          <a:xfrm>
            <a:off x="0" y="0"/>
            <a:ext cx="9144000" cy="6858000"/>
          </a:xfrm>
          <a:prstGeom prst="rect">
            <a:avLst/>
          </a:prstGeom>
          <a:noFill/>
          <a:ln>
            <a:noFill/>
          </a:ln>
          <a:effectLst>
            <a:outerShdw blurRad="76200" dist="50800" dir="5400000" rotWithShape="0">
              <a:srgbClr val="4E3B30">
                <a:alpha val="60000"/>
              </a:srgbClr>
            </a:outerShdw>
          </a:effectLst>
        </p:spPr>
        <p:txBody>
          <a:bodyPr lIns="91425" tIns="91425" rIns="91425" bIns="91425" anchor="t" anchorCtr="0"/>
          <a:lstStyle>
            <a:lvl1pPr marL="0" marR="0" lvl="0" indent="0" algn="ctr" rtl="0">
              <a:spcBef>
                <a:spcPts val="480"/>
              </a:spcBef>
              <a:buClr>
                <a:schemeClr val="lt1"/>
              </a:buClr>
              <a:buFont typeface="Century Schoolbook"/>
              <a:buNone/>
              <a:defRPr sz="2400" b="0" i="0" u="none" strike="noStrike" cap="none">
                <a:solidFill>
                  <a:schemeClr val="lt1"/>
                </a:solidFill>
                <a:latin typeface="Century Schoolbook"/>
                <a:ea typeface="Century Schoolbook"/>
                <a:cs typeface="Century Schoolbook"/>
                <a:sym typeface="Century Schoolbook"/>
              </a:defRPr>
            </a:lvl1pPr>
            <a:lvl2pPr marL="742950" marR="0" lvl="1" indent="-133350" algn="l" rtl="0">
              <a:spcBef>
                <a:spcPts val="480"/>
              </a:spcBef>
              <a:buClr>
                <a:schemeClr val="lt1"/>
              </a:buClr>
              <a:buSzPct val="100000"/>
              <a:buFont typeface="Century Schoolbook"/>
              <a:buChar char="–"/>
              <a:defRPr sz="2400" b="0" i="0" u="none" strike="noStrike" cap="none">
                <a:solidFill>
                  <a:schemeClr val="lt1"/>
                </a:solidFill>
                <a:latin typeface="Century Schoolbook"/>
                <a:ea typeface="Century Schoolbook"/>
                <a:cs typeface="Century Schoolbook"/>
                <a:sym typeface="Century Schoolbook"/>
              </a:defRPr>
            </a:lvl2pPr>
            <a:lvl3pPr marL="1143000" marR="0" lvl="2" indent="-101600" algn="l" rtl="0">
              <a:spcBef>
                <a:spcPts val="400"/>
              </a:spcBef>
              <a:buClr>
                <a:schemeClr val="lt1"/>
              </a:buClr>
              <a:buSzPct val="100000"/>
              <a:buFont typeface="Century Schoolbook"/>
              <a:buChar char="•"/>
              <a:defRPr sz="2000" b="0" i="0" u="none" strike="noStrike" cap="none">
                <a:solidFill>
                  <a:schemeClr val="lt1"/>
                </a:solidFill>
                <a:latin typeface="Century Schoolbook"/>
                <a:ea typeface="Century Schoolbook"/>
                <a:cs typeface="Century Schoolbook"/>
                <a:sym typeface="Century Schoolbook"/>
              </a:defRPr>
            </a:lvl3pPr>
            <a:lvl4pPr marL="1600200" marR="0" lvl="3" indent="-114300" algn="l" rtl="0">
              <a:spcBef>
                <a:spcPts val="360"/>
              </a:spcBef>
              <a:buClr>
                <a:schemeClr val="lt1"/>
              </a:buClr>
              <a:buSzPct val="100000"/>
              <a:buFont typeface="Century Schoolbook"/>
              <a:buChar char="–"/>
              <a:defRPr sz="1800" b="0" i="0" u="none" strike="noStrike" cap="none">
                <a:solidFill>
                  <a:schemeClr val="lt1"/>
                </a:solidFill>
                <a:latin typeface="Century Schoolbook"/>
                <a:ea typeface="Century Schoolbook"/>
                <a:cs typeface="Century Schoolbook"/>
                <a:sym typeface="Century Schoolbook"/>
              </a:defRPr>
            </a:lvl4pPr>
            <a:lvl5pPr marL="2057400" marR="0" lvl="4" indent="-127000" algn="l" rtl="0">
              <a:spcBef>
                <a:spcPts val="320"/>
              </a:spcBef>
              <a:buClr>
                <a:schemeClr val="lt1"/>
              </a:buClr>
              <a:buSzPct val="100000"/>
              <a:buFont typeface="Century Schoolbook"/>
              <a:buChar char="»"/>
              <a:defRPr sz="1600" b="0" i="0" u="none" strike="noStrike" cap="none">
                <a:solidFill>
                  <a:schemeClr val="lt1"/>
                </a:solidFill>
                <a:latin typeface="Century Schoolbook"/>
                <a:ea typeface="Century Schoolbook"/>
                <a:cs typeface="Century Schoolbook"/>
                <a:sym typeface="Century Schoolbook"/>
              </a:defRPr>
            </a:lvl5pPr>
            <a:lvl6pPr marL="2514600" marR="0" lvl="5" indent="-101600" algn="l" rtl="0">
              <a:spcBef>
                <a:spcPts val="400"/>
              </a:spcBef>
              <a:buClr>
                <a:schemeClr val="lt1"/>
              </a:buClr>
              <a:buSzPct val="100000"/>
              <a:buFont typeface="Century Schoolbook"/>
              <a:buChar char="•"/>
              <a:defRPr sz="2000" b="0" i="0" u="none" strike="noStrike" cap="none">
                <a:solidFill>
                  <a:schemeClr val="lt1"/>
                </a:solidFill>
                <a:latin typeface="Century Schoolbook"/>
                <a:ea typeface="Century Schoolbook"/>
                <a:cs typeface="Century Schoolbook"/>
                <a:sym typeface="Century Schoolbook"/>
              </a:defRPr>
            </a:lvl6pPr>
            <a:lvl7pPr marL="2971800" marR="0" lvl="6" indent="-101600" algn="l" rtl="0">
              <a:spcBef>
                <a:spcPts val="400"/>
              </a:spcBef>
              <a:buClr>
                <a:schemeClr val="lt1"/>
              </a:buClr>
              <a:buSzPct val="100000"/>
              <a:buFont typeface="Century Schoolbook"/>
              <a:buChar char="•"/>
              <a:defRPr sz="2000" b="0" i="0" u="none" strike="noStrike" cap="none">
                <a:solidFill>
                  <a:schemeClr val="lt1"/>
                </a:solidFill>
                <a:latin typeface="Century Schoolbook"/>
                <a:ea typeface="Century Schoolbook"/>
                <a:cs typeface="Century Schoolbook"/>
                <a:sym typeface="Century Schoolbook"/>
              </a:defRPr>
            </a:lvl7pPr>
            <a:lvl8pPr marL="3429000" marR="0" lvl="7" indent="-101600" algn="l" rtl="0">
              <a:spcBef>
                <a:spcPts val="400"/>
              </a:spcBef>
              <a:buClr>
                <a:schemeClr val="lt1"/>
              </a:buClr>
              <a:buSzPct val="100000"/>
              <a:buFont typeface="Century Schoolbook"/>
              <a:buChar char="•"/>
              <a:defRPr sz="2000" b="0" i="0" u="none" strike="noStrike" cap="none">
                <a:solidFill>
                  <a:schemeClr val="lt1"/>
                </a:solidFill>
                <a:latin typeface="Century Schoolbook"/>
                <a:ea typeface="Century Schoolbook"/>
                <a:cs typeface="Century Schoolbook"/>
                <a:sym typeface="Century Schoolbook"/>
              </a:defRPr>
            </a:lvl8pPr>
            <a:lvl9pPr marL="3886200" marR="0" lvl="8" indent="-101600" algn="l" rtl="0">
              <a:spcBef>
                <a:spcPts val="400"/>
              </a:spcBef>
              <a:buClr>
                <a:schemeClr val="lt1"/>
              </a:buClr>
              <a:buSzPct val="100000"/>
              <a:buFont typeface="Century Schoolbook"/>
              <a:buChar char="•"/>
              <a:defRPr sz="2000" b="0" i="0" u="none" strike="noStrike" cap="none">
                <a:solidFill>
                  <a:schemeClr val="lt1"/>
                </a:solidFill>
                <a:latin typeface="Century Schoolbook"/>
                <a:ea typeface="Century Schoolbook"/>
                <a:cs typeface="Century Schoolbook"/>
                <a:sym typeface="Century Schoolbook"/>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ción del álbum">
    <p:spTree>
      <p:nvGrpSpPr>
        <p:cNvPr id="1" name="Shape 52"/>
        <p:cNvGrpSpPr/>
        <p:nvPr/>
      </p:nvGrpSpPr>
      <p:grpSpPr>
        <a:xfrm>
          <a:off x="0" y="0"/>
          <a:ext cx="0" cy="0"/>
          <a:chOff x="0" y="0"/>
          <a:chExt cx="0" cy="0"/>
        </a:xfrm>
      </p:grpSpPr>
      <p:sp>
        <p:nvSpPr>
          <p:cNvPr id="53" name="Shape 53"/>
          <p:cNvSpPr txBox="1">
            <a:spLocks noGrp="1"/>
          </p:cNvSpPr>
          <p:nvPr>
            <p:ph type="title"/>
          </p:nvPr>
        </p:nvSpPr>
        <p:spPr>
          <a:xfrm>
            <a:off x="752670" y="4572000"/>
            <a:ext cx="7781729" cy="990599"/>
          </a:xfrm>
          <a:prstGeom prst="rect">
            <a:avLst/>
          </a:prstGeom>
          <a:noFill/>
          <a:ln>
            <a:noFill/>
          </a:ln>
        </p:spPr>
        <p:txBody>
          <a:bodyPr lIns="91425" tIns="91425" rIns="91425" bIns="91425" anchor="b" anchorCtr="0"/>
          <a:lstStyle>
            <a:lvl1pPr marL="0" marR="0" lvl="0" indent="0" algn="l" rtl="0">
              <a:spcBef>
                <a:spcPts val="0"/>
              </a:spcBef>
              <a:buClr>
                <a:schemeClr val="lt2"/>
              </a:buClr>
              <a:buFont typeface="Century Schoolbook"/>
              <a:buNone/>
              <a:defRPr sz="3200" b="0" i="0" u="none" strike="noStrike" cap="none">
                <a:solidFill>
                  <a:schemeClr val="lt2"/>
                </a:solidFill>
                <a:latin typeface="Century Schoolbook"/>
                <a:ea typeface="Century Schoolbook"/>
                <a:cs typeface="Century Schoolbook"/>
                <a:sym typeface="Century Schoolbook"/>
              </a:defRPr>
            </a:lvl1pPr>
            <a:lvl2pPr marL="0" marR="0" lvl="1" indent="0" algn="l" rtl="0">
              <a:spcBef>
                <a:spcPts val="0"/>
              </a:spcBef>
              <a:buNone/>
              <a:defRPr sz="1800" b="0" i="0" u="none" strike="noStrike" cap="none">
                <a:solidFill>
                  <a:schemeClr val="lt2"/>
                </a:solidFill>
              </a:defRPr>
            </a:lvl2pPr>
            <a:lvl3pPr marL="0" marR="0" lvl="2" indent="0" algn="l" rtl="0">
              <a:spcBef>
                <a:spcPts val="0"/>
              </a:spcBef>
              <a:buNone/>
              <a:defRPr sz="1800" b="0" i="0" u="none" strike="noStrike" cap="none">
                <a:solidFill>
                  <a:schemeClr val="lt2"/>
                </a:solidFill>
              </a:defRPr>
            </a:lvl3pPr>
            <a:lvl4pPr marL="0" marR="0" lvl="3" indent="0" algn="l" rtl="0">
              <a:spcBef>
                <a:spcPts val="0"/>
              </a:spcBef>
              <a:buNone/>
              <a:defRPr sz="1800" b="0" i="0" u="none" strike="noStrike" cap="none">
                <a:solidFill>
                  <a:schemeClr val="lt2"/>
                </a:solidFill>
              </a:defRPr>
            </a:lvl4pPr>
            <a:lvl5pPr marL="0" marR="0" lvl="4" indent="0" algn="l" rtl="0">
              <a:spcBef>
                <a:spcPts val="0"/>
              </a:spcBef>
              <a:buNone/>
              <a:defRPr sz="1800" b="0" i="0" u="none" strike="noStrike" cap="none">
                <a:solidFill>
                  <a:schemeClr val="lt2"/>
                </a:solidFill>
              </a:defRPr>
            </a:lvl5pPr>
            <a:lvl6pPr marL="0" marR="0" lvl="5" indent="0" algn="l" rtl="0">
              <a:spcBef>
                <a:spcPts val="0"/>
              </a:spcBef>
              <a:buNone/>
              <a:defRPr sz="1800" b="0" i="0" u="none" strike="noStrike" cap="none">
                <a:solidFill>
                  <a:schemeClr val="lt2"/>
                </a:solidFill>
              </a:defRPr>
            </a:lvl6pPr>
            <a:lvl7pPr marL="0" marR="0" lvl="6" indent="0" algn="l" rtl="0">
              <a:spcBef>
                <a:spcPts val="0"/>
              </a:spcBef>
              <a:buNone/>
              <a:defRPr sz="1800" b="0" i="0" u="none" strike="noStrike" cap="none">
                <a:solidFill>
                  <a:schemeClr val="lt2"/>
                </a:solidFill>
              </a:defRPr>
            </a:lvl7pPr>
            <a:lvl8pPr marL="0" marR="0" lvl="7" indent="0" algn="l" rtl="0">
              <a:spcBef>
                <a:spcPts val="0"/>
              </a:spcBef>
              <a:buNone/>
              <a:defRPr sz="1800" b="0" i="0" u="none" strike="noStrike" cap="none">
                <a:solidFill>
                  <a:schemeClr val="lt2"/>
                </a:solidFill>
              </a:defRPr>
            </a:lvl8pPr>
            <a:lvl9pPr marL="0" marR="0" lvl="8" indent="0" algn="l" rtl="0">
              <a:spcBef>
                <a:spcPts val="0"/>
              </a:spcBef>
              <a:buNone/>
              <a:defRPr sz="1800" b="0" i="0" u="none" strike="noStrike" cap="none">
                <a:solidFill>
                  <a:schemeClr val="lt2"/>
                </a:solidFill>
              </a:defRPr>
            </a:lvl9pPr>
          </a:lstStyle>
          <a:p>
            <a:endParaRPr/>
          </a:p>
        </p:txBody>
      </p:sp>
      <p:sp>
        <p:nvSpPr>
          <p:cNvPr id="54" name="Shape 54"/>
          <p:cNvSpPr txBox="1">
            <a:spLocks noGrp="1"/>
          </p:cNvSpPr>
          <p:nvPr>
            <p:ph type="body" idx="1"/>
          </p:nvPr>
        </p:nvSpPr>
        <p:spPr>
          <a:xfrm>
            <a:off x="752670" y="5600700"/>
            <a:ext cx="7772400" cy="838199"/>
          </a:xfrm>
          <a:prstGeom prst="rect">
            <a:avLst/>
          </a:prstGeom>
          <a:noFill/>
          <a:ln>
            <a:noFill/>
          </a:ln>
        </p:spPr>
        <p:txBody>
          <a:bodyPr lIns="91425" tIns="91425" rIns="91425" bIns="91425" anchor="t" anchorCtr="0"/>
          <a:lstStyle>
            <a:lvl1pPr marL="342900" marR="0" lvl="0" indent="-342900" algn="l" rtl="0">
              <a:spcBef>
                <a:spcPts val="360"/>
              </a:spcBef>
              <a:buClr>
                <a:schemeClr val="lt1"/>
              </a:buClr>
              <a:buFont typeface="Century Schoolbook"/>
              <a:buNone/>
              <a:defRPr sz="1800" b="0" i="0" u="none" strike="noStrike" cap="none">
                <a:solidFill>
                  <a:schemeClr val="lt1"/>
                </a:solidFill>
                <a:latin typeface="Century Schoolbook"/>
                <a:ea typeface="Century Schoolbook"/>
                <a:cs typeface="Century Schoolbook"/>
                <a:sym typeface="Century Schoolbook"/>
              </a:defRPr>
            </a:lvl1pPr>
            <a:lvl2pPr marL="742950" marR="0" lvl="1" indent="-133350" algn="l" rtl="0">
              <a:spcBef>
                <a:spcPts val="480"/>
              </a:spcBef>
              <a:buClr>
                <a:schemeClr val="lt1"/>
              </a:buClr>
              <a:buSzPct val="100000"/>
              <a:buFont typeface="Century Schoolbook"/>
              <a:buChar char="–"/>
              <a:defRPr sz="2400" b="0" i="0" u="none" strike="noStrike" cap="none">
                <a:solidFill>
                  <a:schemeClr val="lt1"/>
                </a:solidFill>
                <a:latin typeface="Century Schoolbook"/>
                <a:ea typeface="Century Schoolbook"/>
                <a:cs typeface="Century Schoolbook"/>
                <a:sym typeface="Century Schoolbook"/>
              </a:defRPr>
            </a:lvl2pPr>
            <a:lvl3pPr marL="1143000" marR="0" lvl="2" indent="-101600" algn="l" rtl="0">
              <a:spcBef>
                <a:spcPts val="400"/>
              </a:spcBef>
              <a:buClr>
                <a:schemeClr val="lt1"/>
              </a:buClr>
              <a:buSzPct val="100000"/>
              <a:buFont typeface="Century Schoolbook"/>
              <a:buChar char="•"/>
              <a:defRPr sz="2000" b="0" i="0" u="none" strike="noStrike" cap="none">
                <a:solidFill>
                  <a:schemeClr val="lt1"/>
                </a:solidFill>
                <a:latin typeface="Century Schoolbook"/>
                <a:ea typeface="Century Schoolbook"/>
                <a:cs typeface="Century Schoolbook"/>
                <a:sym typeface="Century Schoolbook"/>
              </a:defRPr>
            </a:lvl3pPr>
            <a:lvl4pPr marL="1600200" marR="0" lvl="3" indent="-114300" algn="l" rtl="0">
              <a:spcBef>
                <a:spcPts val="360"/>
              </a:spcBef>
              <a:buClr>
                <a:schemeClr val="lt1"/>
              </a:buClr>
              <a:buSzPct val="100000"/>
              <a:buFont typeface="Century Schoolbook"/>
              <a:buChar char="–"/>
              <a:defRPr sz="1800" b="0" i="0" u="none" strike="noStrike" cap="none">
                <a:solidFill>
                  <a:schemeClr val="lt1"/>
                </a:solidFill>
                <a:latin typeface="Century Schoolbook"/>
                <a:ea typeface="Century Schoolbook"/>
                <a:cs typeface="Century Schoolbook"/>
                <a:sym typeface="Century Schoolbook"/>
              </a:defRPr>
            </a:lvl4pPr>
            <a:lvl5pPr marL="2057400" marR="0" lvl="4" indent="-127000" algn="l" rtl="0">
              <a:spcBef>
                <a:spcPts val="320"/>
              </a:spcBef>
              <a:buClr>
                <a:schemeClr val="lt1"/>
              </a:buClr>
              <a:buSzPct val="100000"/>
              <a:buFont typeface="Century Schoolbook"/>
              <a:buChar char="»"/>
              <a:defRPr sz="1600" b="0" i="0" u="none" strike="noStrike" cap="none">
                <a:solidFill>
                  <a:schemeClr val="lt1"/>
                </a:solidFill>
                <a:latin typeface="Century Schoolbook"/>
                <a:ea typeface="Century Schoolbook"/>
                <a:cs typeface="Century Schoolbook"/>
                <a:sym typeface="Century Schoolbook"/>
              </a:defRPr>
            </a:lvl5pPr>
            <a:lvl6pPr marL="2514600" marR="0" lvl="5" indent="-101600" algn="l" rtl="0">
              <a:spcBef>
                <a:spcPts val="400"/>
              </a:spcBef>
              <a:buClr>
                <a:schemeClr val="lt1"/>
              </a:buClr>
              <a:buSzPct val="100000"/>
              <a:buFont typeface="Century Schoolbook"/>
              <a:buChar char="•"/>
              <a:defRPr sz="2000" b="0" i="0" u="none" strike="noStrike" cap="none">
                <a:solidFill>
                  <a:schemeClr val="lt1"/>
                </a:solidFill>
                <a:latin typeface="Century Schoolbook"/>
                <a:ea typeface="Century Schoolbook"/>
                <a:cs typeface="Century Schoolbook"/>
                <a:sym typeface="Century Schoolbook"/>
              </a:defRPr>
            </a:lvl6pPr>
            <a:lvl7pPr marL="2971800" marR="0" lvl="6" indent="-101600" algn="l" rtl="0">
              <a:spcBef>
                <a:spcPts val="400"/>
              </a:spcBef>
              <a:buClr>
                <a:schemeClr val="lt1"/>
              </a:buClr>
              <a:buSzPct val="100000"/>
              <a:buFont typeface="Century Schoolbook"/>
              <a:buChar char="•"/>
              <a:defRPr sz="2000" b="0" i="0" u="none" strike="noStrike" cap="none">
                <a:solidFill>
                  <a:schemeClr val="lt1"/>
                </a:solidFill>
                <a:latin typeface="Century Schoolbook"/>
                <a:ea typeface="Century Schoolbook"/>
                <a:cs typeface="Century Schoolbook"/>
                <a:sym typeface="Century Schoolbook"/>
              </a:defRPr>
            </a:lvl7pPr>
            <a:lvl8pPr marL="3429000" marR="0" lvl="7" indent="-101600" algn="l" rtl="0">
              <a:spcBef>
                <a:spcPts val="400"/>
              </a:spcBef>
              <a:buClr>
                <a:schemeClr val="lt1"/>
              </a:buClr>
              <a:buSzPct val="100000"/>
              <a:buFont typeface="Century Schoolbook"/>
              <a:buChar char="•"/>
              <a:defRPr sz="2000" b="0" i="0" u="none" strike="noStrike" cap="none">
                <a:solidFill>
                  <a:schemeClr val="lt1"/>
                </a:solidFill>
                <a:latin typeface="Century Schoolbook"/>
                <a:ea typeface="Century Schoolbook"/>
                <a:cs typeface="Century Schoolbook"/>
                <a:sym typeface="Century Schoolbook"/>
              </a:defRPr>
            </a:lvl8pPr>
            <a:lvl9pPr marL="3886200" marR="0" lvl="8" indent="-101600" algn="l" rtl="0">
              <a:spcBef>
                <a:spcPts val="400"/>
              </a:spcBef>
              <a:buClr>
                <a:schemeClr val="lt1"/>
              </a:buClr>
              <a:buSzPct val="100000"/>
              <a:buFont typeface="Century Schoolbook"/>
              <a:buChar char="•"/>
              <a:defRPr sz="2000" b="0" i="0" u="none" strike="noStrike" cap="none">
                <a:solidFill>
                  <a:schemeClr val="lt1"/>
                </a:solidFill>
                <a:latin typeface="Century Schoolbook"/>
                <a:ea typeface="Century Schoolbook"/>
                <a:cs typeface="Century Schoolbook"/>
                <a:sym typeface="Century Schoolbook"/>
              </a:defRPr>
            </a:lvl9pPr>
          </a:lstStyle>
          <a:p>
            <a:endParaRPr/>
          </a:p>
        </p:txBody>
      </p:sp>
      <p:sp>
        <p:nvSpPr>
          <p:cNvPr id="55" name="Shape 55"/>
          <p:cNvSpPr>
            <a:spLocks noGrp="1"/>
          </p:cNvSpPr>
          <p:nvPr>
            <p:ph type="pic" idx="2"/>
          </p:nvPr>
        </p:nvSpPr>
        <p:spPr>
          <a:xfrm>
            <a:off x="786337" y="2140694"/>
            <a:ext cx="2286000" cy="2286000"/>
          </a:xfrm>
          <a:prstGeom prst="rect">
            <a:avLst/>
          </a:prstGeom>
          <a:noFill/>
          <a:ln w="38100" cap="sq" cmpd="sng">
            <a:solidFill>
              <a:schemeClr val="lt1"/>
            </a:solidFill>
            <a:prstDash val="solid"/>
            <a:miter/>
            <a:headEnd type="none" w="med" len="med"/>
            <a:tailEnd type="none" w="med" len="med"/>
          </a:ln>
          <a:effectLst>
            <a:outerShdw blurRad="50799" dist="50800" dir="2700000" algn="tl" rotWithShape="0">
              <a:srgbClr val="000000">
                <a:alpha val="49803"/>
              </a:srgbClr>
            </a:outerShdw>
          </a:effectLst>
        </p:spPr>
        <p:txBody>
          <a:bodyPr lIns="91425" tIns="91425" rIns="91425" bIns="91425" anchor="t" anchorCtr="0"/>
          <a:lstStyle>
            <a:lvl1pPr marL="342900" marR="0" lvl="0" indent="-190500" algn="l" rtl="0">
              <a:spcBef>
                <a:spcPts val="480"/>
              </a:spcBef>
              <a:buClr>
                <a:schemeClr val="lt1"/>
              </a:buClr>
              <a:buSzPct val="100000"/>
              <a:buFont typeface="Century Schoolbook"/>
              <a:buChar char="•"/>
              <a:defRPr sz="2400" b="0" i="0" u="none" strike="noStrike" cap="none">
                <a:solidFill>
                  <a:schemeClr val="lt1"/>
                </a:solidFill>
                <a:latin typeface="Century Schoolbook"/>
                <a:ea typeface="Century Schoolbook"/>
                <a:cs typeface="Century Schoolbook"/>
                <a:sym typeface="Century Schoolbook"/>
              </a:defRPr>
            </a:lvl1pPr>
            <a:lvl2pPr marL="742950" marR="0" lvl="1" indent="-133350" algn="l" rtl="0">
              <a:spcBef>
                <a:spcPts val="480"/>
              </a:spcBef>
              <a:buClr>
                <a:schemeClr val="lt1"/>
              </a:buClr>
              <a:buSzPct val="100000"/>
              <a:buFont typeface="Century Schoolbook"/>
              <a:buChar char="–"/>
              <a:defRPr sz="2400" b="0" i="0" u="none" strike="noStrike" cap="none">
                <a:solidFill>
                  <a:schemeClr val="lt1"/>
                </a:solidFill>
                <a:latin typeface="Century Schoolbook"/>
                <a:ea typeface="Century Schoolbook"/>
                <a:cs typeface="Century Schoolbook"/>
                <a:sym typeface="Century Schoolbook"/>
              </a:defRPr>
            </a:lvl2pPr>
            <a:lvl3pPr marL="1143000" marR="0" lvl="2" indent="-101600" algn="l" rtl="0">
              <a:spcBef>
                <a:spcPts val="400"/>
              </a:spcBef>
              <a:buClr>
                <a:schemeClr val="lt1"/>
              </a:buClr>
              <a:buSzPct val="100000"/>
              <a:buFont typeface="Century Schoolbook"/>
              <a:buChar char="•"/>
              <a:defRPr sz="2000" b="0" i="0" u="none" strike="noStrike" cap="none">
                <a:solidFill>
                  <a:schemeClr val="lt1"/>
                </a:solidFill>
                <a:latin typeface="Century Schoolbook"/>
                <a:ea typeface="Century Schoolbook"/>
                <a:cs typeface="Century Schoolbook"/>
                <a:sym typeface="Century Schoolbook"/>
              </a:defRPr>
            </a:lvl3pPr>
            <a:lvl4pPr marL="1600200" marR="0" lvl="3" indent="-114300" algn="l" rtl="0">
              <a:spcBef>
                <a:spcPts val="360"/>
              </a:spcBef>
              <a:buClr>
                <a:schemeClr val="lt1"/>
              </a:buClr>
              <a:buSzPct val="100000"/>
              <a:buFont typeface="Century Schoolbook"/>
              <a:buChar char="–"/>
              <a:defRPr sz="1800" b="0" i="0" u="none" strike="noStrike" cap="none">
                <a:solidFill>
                  <a:schemeClr val="lt1"/>
                </a:solidFill>
                <a:latin typeface="Century Schoolbook"/>
                <a:ea typeface="Century Schoolbook"/>
                <a:cs typeface="Century Schoolbook"/>
                <a:sym typeface="Century Schoolbook"/>
              </a:defRPr>
            </a:lvl4pPr>
            <a:lvl5pPr marL="2057400" marR="0" lvl="4" indent="-127000" algn="l" rtl="0">
              <a:spcBef>
                <a:spcPts val="320"/>
              </a:spcBef>
              <a:buClr>
                <a:schemeClr val="lt1"/>
              </a:buClr>
              <a:buSzPct val="100000"/>
              <a:buFont typeface="Century Schoolbook"/>
              <a:buChar char="»"/>
              <a:defRPr sz="1600" b="0" i="0" u="none" strike="noStrike" cap="none">
                <a:solidFill>
                  <a:schemeClr val="lt1"/>
                </a:solidFill>
                <a:latin typeface="Century Schoolbook"/>
                <a:ea typeface="Century Schoolbook"/>
                <a:cs typeface="Century Schoolbook"/>
                <a:sym typeface="Century Schoolbook"/>
              </a:defRPr>
            </a:lvl5pPr>
            <a:lvl6pPr marL="2514600" marR="0" lvl="5" indent="-101600" algn="l" rtl="0">
              <a:spcBef>
                <a:spcPts val="400"/>
              </a:spcBef>
              <a:buClr>
                <a:schemeClr val="lt1"/>
              </a:buClr>
              <a:buSzPct val="100000"/>
              <a:buFont typeface="Century Schoolbook"/>
              <a:buChar char="•"/>
              <a:defRPr sz="2000" b="0" i="0" u="none" strike="noStrike" cap="none">
                <a:solidFill>
                  <a:schemeClr val="lt1"/>
                </a:solidFill>
                <a:latin typeface="Century Schoolbook"/>
                <a:ea typeface="Century Schoolbook"/>
                <a:cs typeface="Century Schoolbook"/>
                <a:sym typeface="Century Schoolbook"/>
              </a:defRPr>
            </a:lvl6pPr>
            <a:lvl7pPr marL="2971800" marR="0" lvl="6" indent="-101600" algn="l" rtl="0">
              <a:spcBef>
                <a:spcPts val="400"/>
              </a:spcBef>
              <a:buClr>
                <a:schemeClr val="lt1"/>
              </a:buClr>
              <a:buSzPct val="100000"/>
              <a:buFont typeface="Century Schoolbook"/>
              <a:buChar char="•"/>
              <a:defRPr sz="2000" b="0" i="0" u="none" strike="noStrike" cap="none">
                <a:solidFill>
                  <a:schemeClr val="lt1"/>
                </a:solidFill>
                <a:latin typeface="Century Schoolbook"/>
                <a:ea typeface="Century Schoolbook"/>
                <a:cs typeface="Century Schoolbook"/>
                <a:sym typeface="Century Schoolbook"/>
              </a:defRPr>
            </a:lvl7pPr>
            <a:lvl8pPr marL="3429000" marR="0" lvl="7" indent="-101600" algn="l" rtl="0">
              <a:spcBef>
                <a:spcPts val="400"/>
              </a:spcBef>
              <a:buClr>
                <a:schemeClr val="lt1"/>
              </a:buClr>
              <a:buSzPct val="100000"/>
              <a:buFont typeface="Century Schoolbook"/>
              <a:buChar char="•"/>
              <a:defRPr sz="2000" b="0" i="0" u="none" strike="noStrike" cap="none">
                <a:solidFill>
                  <a:schemeClr val="lt1"/>
                </a:solidFill>
                <a:latin typeface="Century Schoolbook"/>
                <a:ea typeface="Century Schoolbook"/>
                <a:cs typeface="Century Schoolbook"/>
                <a:sym typeface="Century Schoolbook"/>
              </a:defRPr>
            </a:lvl8pPr>
            <a:lvl9pPr marL="3886200" marR="0" lvl="8" indent="-101600" algn="l" rtl="0">
              <a:spcBef>
                <a:spcPts val="400"/>
              </a:spcBef>
              <a:buClr>
                <a:schemeClr val="lt1"/>
              </a:buClr>
              <a:buSzPct val="100000"/>
              <a:buFont typeface="Century Schoolbook"/>
              <a:buChar char="•"/>
              <a:defRPr sz="2000" b="0" i="0" u="none" strike="noStrike" cap="none">
                <a:solidFill>
                  <a:schemeClr val="lt1"/>
                </a:solidFill>
                <a:latin typeface="Century Schoolbook"/>
                <a:ea typeface="Century Schoolbook"/>
                <a:cs typeface="Century Schoolbook"/>
                <a:sym typeface="Century Schoolbook"/>
              </a:defRPr>
            </a:lvl9pPr>
          </a:lstStyle>
          <a:p>
            <a:endParaRPr/>
          </a:p>
        </p:txBody>
      </p:sp>
      <p:sp>
        <p:nvSpPr>
          <p:cNvPr id="56" name="Shape 56"/>
          <p:cNvSpPr>
            <a:spLocks noGrp="1"/>
          </p:cNvSpPr>
          <p:nvPr>
            <p:ph type="pic" idx="3"/>
          </p:nvPr>
        </p:nvSpPr>
        <p:spPr>
          <a:xfrm>
            <a:off x="3474603" y="2140694"/>
            <a:ext cx="2286000" cy="2286000"/>
          </a:xfrm>
          <a:prstGeom prst="rect">
            <a:avLst/>
          </a:prstGeom>
          <a:noFill/>
          <a:ln w="38100" cap="sq" cmpd="sng">
            <a:solidFill>
              <a:schemeClr val="lt1"/>
            </a:solidFill>
            <a:prstDash val="solid"/>
            <a:miter/>
            <a:headEnd type="none" w="med" len="med"/>
            <a:tailEnd type="none" w="med" len="med"/>
          </a:ln>
          <a:effectLst>
            <a:outerShdw blurRad="50799" dist="50800" dir="2700000" algn="tl" rotWithShape="0">
              <a:srgbClr val="000000">
                <a:alpha val="49803"/>
              </a:srgbClr>
            </a:outerShdw>
          </a:effectLst>
        </p:spPr>
        <p:txBody>
          <a:bodyPr lIns="91425" tIns="91425" rIns="91425" bIns="91425" anchor="t" anchorCtr="0"/>
          <a:lstStyle>
            <a:lvl1pPr marL="342900" marR="0" lvl="0" indent="-190500" algn="l" rtl="0">
              <a:spcBef>
                <a:spcPts val="480"/>
              </a:spcBef>
              <a:buClr>
                <a:schemeClr val="lt1"/>
              </a:buClr>
              <a:buSzPct val="100000"/>
              <a:buFont typeface="Century Schoolbook"/>
              <a:buChar char="•"/>
              <a:defRPr sz="2400" b="0" i="0" u="none" strike="noStrike" cap="none">
                <a:solidFill>
                  <a:schemeClr val="lt1"/>
                </a:solidFill>
                <a:latin typeface="Century Schoolbook"/>
                <a:ea typeface="Century Schoolbook"/>
                <a:cs typeface="Century Schoolbook"/>
                <a:sym typeface="Century Schoolbook"/>
              </a:defRPr>
            </a:lvl1pPr>
            <a:lvl2pPr marL="742950" marR="0" lvl="1" indent="-133350" algn="l" rtl="0">
              <a:spcBef>
                <a:spcPts val="480"/>
              </a:spcBef>
              <a:buClr>
                <a:schemeClr val="lt1"/>
              </a:buClr>
              <a:buSzPct val="100000"/>
              <a:buFont typeface="Century Schoolbook"/>
              <a:buChar char="–"/>
              <a:defRPr sz="2400" b="0" i="0" u="none" strike="noStrike" cap="none">
                <a:solidFill>
                  <a:schemeClr val="lt1"/>
                </a:solidFill>
                <a:latin typeface="Century Schoolbook"/>
                <a:ea typeface="Century Schoolbook"/>
                <a:cs typeface="Century Schoolbook"/>
                <a:sym typeface="Century Schoolbook"/>
              </a:defRPr>
            </a:lvl2pPr>
            <a:lvl3pPr marL="1143000" marR="0" lvl="2" indent="-101600" algn="l" rtl="0">
              <a:spcBef>
                <a:spcPts val="400"/>
              </a:spcBef>
              <a:buClr>
                <a:schemeClr val="lt1"/>
              </a:buClr>
              <a:buSzPct val="100000"/>
              <a:buFont typeface="Century Schoolbook"/>
              <a:buChar char="•"/>
              <a:defRPr sz="2000" b="0" i="0" u="none" strike="noStrike" cap="none">
                <a:solidFill>
                  <a:schemeClr val="lt1"/>
                </a:solidFill>
                <a:latin typeface="Century Schoolbook"/>
                <a:ea typeface="Century Schoolbook"/>
                <a:cs typeface="Century Schoolbook"/>
                <a:sym typeface="Century Schoolbook"/>
              </a:defRPr>
            </a:lvl3pPr>
            <a:lvl4pPr marL="1600200" marR="0" lvl="3" indent="-114300" algn="l" rtl="0">
              <a:spcBef>
                <a:spcPts val="360"/>
              </a:spcBef>
              <a:buClr>
                <a:schemeClr val="lt1"/>
              </a:buClr>
              <a:buSzPct val="100000"/>
              <a:buFont typeface="Century Schoolbook"/>
              <a:buChar char="–"/>
              <a:defRPr sz="1800" b="0" i="0" u="none" strike="noStrike" cap="none">
                <a:solidFill>
                  <a:schemeClr val="lt1"/>
                </a:solidFill>
                <a:latin typeface="Century Schoolbook"/>
                <a:ea typeface="Century Schoolbook"/>
                <a:cs typeface="Century Schoolbook"/>
                <a:sym typeface="Century Schoolbook"/>
              </a:defRPr>
            </a:lvl4pPr>
            <a:lvl5pPr marL="2057400" marR="0" lvl="4" indent="-127000" algn="l" rtl="0">
              <a:spcBef>
                <a:spcPts val="320"/>
              </a:spcBef>
              <a:buClr>
                <a:schemeClr val="lt1"/>
              </a:buClr>
              <a:buSzPct val="100000"/>
              <a:buFont typeface="Century Schoolbook"/>
              <a:buChar char="»"/>
              <a:defRPr sz="1600" b="0" i="0" u="none" strike="noStrike" cap="none">
                <a:solidFill>
                  <a:schemeClr val="lt1"/>
                </a:solidFill>
                <a:latin typeface="Century Schoolbook"/>
                <a:ea typeface="Century Schoolbook"/>
                <a:cs typeface="Century Schoolbook"/>
                <a:sym typeface="Century Schoolbook"/>
              </a:defRPr>
            </a:lvl5pPr>
            <a:lvl6pPr marL="2514600" marR="0" lvl="5" indent="-101600" algn="l" rtl="0">
              <a:spcBef>
                <a:spcPts val="400"/>
              </a:spcBef>
              <a:buClr>
                <a:schemeClr val="lt1"/>
              </a:buClr>
              <a:buSzPct val="100000"/>
              <a:buFont typeface="Century Schoolbook"/>
              <a:buChar char="•"/>
              <a:defRPr sz="2000" b="0" i="0" u="none" strike="noStrike" cap="none">
                <a:solidFill>
                  <a:schemeClr val="lt1"/>
                </a:solidFill>
                <a:latin typeface="Century Schoolbook"/>
                <a:ea typeface="Century Schoolbook"/>
                <a:cs typeface="Century Schoolbook"/>
                <a:sym typeface="Century Schoolbook"/>
              </a:defRPr>
            </a:lvl6pPr>
            <a:lvl7pPr marL="2971800" marR="0" lvl="6" indent="-101600" algn="l" rtl="0">
              <a:spcBef>
                <a:spcPts val="400"/>
              </a:spcBef>
              <a:buClr>
                <a:schemeClr val="lt1"/>
              </a:buClr>
              <a:buSzPct val="100000"/>
              <a:buFont typeface="Century Schoolbook"/>
              <a:buChar char="•"/>
              <a:defRPr sz="2000" b="0" i="0" u="none" strike="noStrike" cap="none">
                <a:solidFill>
                  <a:schemeClr val="lt1"/>
                </a:solidFill>
                <a:latin typeface="Century Schoolbook"/>
                <a:ea typeface="Century Schoolbook"/>
                <a:cs typeface="Century Schoolbook"/>
                <a:sym typeface="Century Schoolbook"/>
              </a:defRPr>
            </a:lvl7pPr>
            <a:lvl8pPr marL="3429000" marR="0" lvl="7" indent="-101600" algn="l" rtl="0">
              <a:spcBef>
                <a:spcPts val="400"/>
              </a:spcBef>
              <a:buClr>
                <a:schemeClr val="lt1"/>
              </a:buClr>
              <a:buSzPct val="100000"/>
              <a:buFont typeface="Century Schoolbook"/>
              <a:buChar char="•"/>
              <a:defRPr sz="2000" b="0" i="0" u="none" strike="noStrike" cap="none">
                <a:solidFill>
                  <a:schemeClr val="lt1"/>
                </a:solidFill>
                <a:latin typeface="Century Schoolbook"/>
                <a:ea typeface="Century Schoolbook"/>
                <a:cs typeface="Century Schoolbook"/>
                <a:sym typeface="Century Schoolbook"/>
              </a:defRPr>
            </a:lvl8pPr>
            <a:lvl9pPr marL="3886200" marR="0" lvl="8" indent="-101600" algn="l" rtl="0">
              <a:spcBef>
                <a:spcPts val="400"/>
              </a:spcBef>
              <a:buClr>
                <a:schemeClr val="lt1"/>
              </a:buClr>
              <a:buSzPct val="100000"/>
              <a:buFont typeface="Century Schoolbook"/>
              <a:buChar char="•"/>
              <a:defRPr sz="2000" b="0" i="0" u="none" strike="noStrike" cap="none">
                <a:solidFill>
                  <a:schemeClr val="lt1"/>
                </a:solidFill>
                <a:latin typeface="Century Schoolbook"/>
                <a:ea typeface="Century Schoolbook"/>
                <a:cs typeface="Century Schoolbook"/>
                <a:sym typeface="Century Schoolbook"/>
              </a:defRPr>
            </a:lvl9pPr>
          </a:lstStyle>
          <a:p>
            <a:endParaRPr/>
          </a:p>
        </p:txBody>
      </p:sp>
      <p:sp>
        <p:nvSpPr>
          <p:cNvPr id="57" name="Shape 57"/>
          <p:cNvSpPr>
            <a:spLocks noGrp="1"/>
          </p:cNvSpPr>
          <p:nvPr>
            <p:ph type="pic" idx="4"/>
          </p:nvPr>
        </p:nvSpPr>
        <p:spPr>
          <a:xfrm>
            <a:off x="6162869" y="2140694"/>
            <a:ext cx="2286000" cy="2286000"/>
          </a:xfrm>
          <a:prstGeom prst="rect">
            <a:avLst/>
          </a:prstGeom>
          <a:noFill/>
          <a:ln w="38100" cap="sq" cmpd="sng">
            <a:solidFill>
              <a:schemeClr val="lt1"/>
            </a:solidFill>
            <a:prstDash val="solid"/>
            <a:miter/>
            <a:headEnd type="none" w="med" len="med"/>
            <a:tailEnd type="none" w="med" len="med"/>
          </a:ln>
          <a:effectLst>
            <a:outerShdw blurRad="50799" dist="50800" dir="2700000" algn="tl" rotWithShape="0">
              <a:srgbClr val="000000">
                <a:alpha val="49803"/>
              </a:srgbClr>
            </a:outerShdw>
          </a:effectLst>
        </p:spPr>
        <p:txBody>
          <a:bodyPr lIns="91425" tIns="91425" rIns="91425" bIns="91425" anchor="t" anchorCtr="0"/>
          <a:lstStyle>
            <a:lvl1pPr marL="342900" marR="0" lvl="0" indent="-190500" algn="l" rtl="0">
              <a:spcBef>
                <a:spcPts val="480"/>
              </a:spcBef>
              <a:buClr>
                <a:schemeClr val="lt1"/>
              </a:buClr>
              <a:buSzPct val="100000"/>
              <a:buFont typeface="Century Schoolbook"/>
              <a:buChar char="•"/>
              <a:defRPr sz="2400" b="0" i="0" u="none" strike="noStrike" cap="none">
                <a:solidFill>
                  <a:schemeClr val="lt1"/>
                </a:solidFill>
                <a:latin typeface="Century Schoolbook"/>
                <a:ea typeface="Century Schoolbook"/>
                <a:cs typeface="Century Schoolbook"/>
                <a:sym typeface="Century Schoolbook"/>
              </a:defRPr>
            </a:lvl1pPr>
            <a:lvl2pPr marL="742950" marR="0" lvl="1" indent="-133350" algn="l" rtl="0">
              <a:spcBef>
                <a:spcPts val="480"/>
              </a:spcBef>
              <a:buClr>
                <a:schemeClr val="lt1"/>
              </a:buClr>
              <a:buSzPct val="100000"/>
              <a:buFont typeface="Century Schoolbook"/>
              <a:buChar char="–"/>
              <a:defRPr sz="2400" b="0" i="0" u="none" strike="noStrike" cap="none">
                <a:solidFill>
                  <a:schemeClr val="lt1"/>
                </a:solidFill>
                <a:latin typeface="Century Schoolbook"/>
                <a:ea typeface="Century Schoolbook"/>
                <a:cs typeface="Century Schoolbook"/>
                <a:sym typeface="Century Schoolbook"/>
              </a:defRPr>
            </a:lvl2pPr>
            <a:lvl3pPr marL="1143000" marR="0" lvl="2" indent="-101600" algn="l" rtl="0">
              <a:spcBef>
                <a:spcPts val="400"/>
              </a:spcBef>
              <a:buClr>
                <a:schemeClr val="lt1"/>
              </a:buClr>
              <a:buSzPct val="100000"/>
              <a:buFont typeface="Century Schoolbook"/>
              <a:buChar char="•"/>
              <a:defRPr sz="2000" b="0" i="0" u="none" strike="noStrike" cap="none">
                <a:solidFill>
                  <a:schemeClr val="lt1"/>
                </a:solidFill>
                <a:latin typeface="Century Schoolbook"/>
                <a:ea typeface="Century Schoolbook"/>
                <a:cs typeface="Century Schoolbook"/>
                <a:sym typeface="Century Schoolbook"/>
              </a:defRPr>
            </a:lvl3pPr>
            <a:lvl4pPr marL="1600200" marR="0" lvl="3" indent="-114300" algn="l" rtl="0">
              <a:spcBef>
                <a:spcPts val="360"/>
              </a:spcBef>
              <a:buClr>
                <a:schemeClr val="lt1"/>
              </a:buClr>
              <a:buSzPct val="100000"/>
              <a:buFont typeface="Century Schoolbook"/>
              <a:buChar char="–"/>
              <a:defRPr sz="1800" b="0" i="0" u="none" strike="noStrike" cap="none">
                <a:solidFill>
                  <a:schemeClr val="lt1"/>
                </a:solidFill>
                <a:latin typeface="Century Schoolbook"/>
                <a:ea typeface="Century Schoolbook"/>
                <a:cs typeface="Century Schoolbook"/>
                <a:sym typeface="Century Schoolbook"/>
              </a:defRPr>
            </a:lvl4pPr>
            <a:lvl5pPr marL="2057400" marR="0" lvl="4" indent="-127000" algn="l" rtl="0">
              <a:spcBef>
                <a:spcPts val="320"/>
              </a:spcBef>
              <a:buClr>
                <a:schemeClr val="lt1"/>
              </a:buClr>
              <a:buSzPct val="100000"/>
              <a:buFont typeface="Century Schoolbook"/>
              <a:buChar char="»"/>
              <a:defRPr sz="1600" b="0" i="0" u="none" strike="noStrike" cap="none">
                <a:solidFill>
                  <a:schemeClr val="lt1"/>
                </a:solidFill>
                <a:latin typeface="Century Schoolbook"/>
                <a:ea typeface="Century Schoolbook"/>
                <a:cs typeface="Century Schoolbook"/>
                <a:sym typeface="Century Schoolbook"/>
              </a:defRPr>
            </a:lvl5pPr>
            <a:lvl6pPr marL="2514600" marR="0" lvl="5" indent="-101600" algn="l" rtl="0">
              <a:spcBef>
                <a:spcPts val="400"/>
              </a:spcBef>
              <a:buClr>
                <a:schemeClr val="lt1"/>
              </a:buClr>
              <a:buSzPct val="100000"/>
              <a:buFont typeface="Century Schoolbook"/>
              <a:buChar char="•"/>
              <a:defRPr sz="2000" b="0" i="0" u="none" strike="noStrike" cap="none">
                <a:solidFill>
                  <a:schemeClr val="lt1"/>
                </a:solidFill>
                <a:latin typeface="Century Schoolbook"/>
                <a:ea typeface="Century Schoolbook"/>
                <a:cs typeface="Century Schoolbook"/>
                <a:sym typeface="Century Schoolbook"/>
              </a:defRPr>
            </a:lvl6pPr>
            <a:lvl7pPr marL="2971800" marR="0" lvl="6" indent="-101600" algn="l" rtl="0">
              <a:spcBef>
                <a:spcPts val="400"/>
              </a:spcBef>
              <a:buClr>
                <a:schemeClr val="lt1"/>
              </a:buClr>
              <a:buSzPct val="100000"/>
              <a:buFont typeface="Century Schoolbook"/>
              <a:buChar char="•"/>
              <a:defRPr sz="2000" b="0" i="0" u="none" strike="noStrike" cap="none">
                <a:solidFill>
                  <a:schemeClr val="lt1"/>
                </a:solidFill>
                <a:latin typeface="Century Schoolbook"/>
                <a:ea typeface="Century Schoolbook"/>
                <a:cs typeface="Century Schoolbook"/>
                <a:sym typeface="Century Schoolbook"/>
              </a:defRPr>
            </a:lvl7pPr>
            <a:lvl8pPr marL="3429000" marR="0" lvl="7" indent="-101600" algn="l" rtl="0">
              <a:spcBef>
                <a:spcPts val="400"/>
              </a:spcBef>
              <a:buClr>
                <a:schemeClr val="lt1"/>
              </a:buClr>
              <a:buSzPct val="100000"/>
              <a:buFont typeface="Century Schoolbook"/>
              <a:buChar char="•"/>
              <a:defRPr sz="2000" b="0" i="0" u="none" strike="noStrike" cap="none">
                <a:solidFill>
                  <a:schemeClr val="lt1"/>
                </a:solidFill>
                <a:latin typeface="Century Schoolbook"/>
                <a:ea typeface="Century Schoolbook"/>
                <a:cs typeface="Century Schoolbook"/>
                <a:sym typeface="Century Schoolbook"/>
              </a:defRPr>
            </a:lvl8pPr>
            <a:lvl9pPr marL="3886200" marR="0" lvl="8" indent="-101600" algn="l" rtl="0">
              <a:spcBef>
                <a:spcPts val="400"/>
              </a:spcBef>
              <a:buClr>
                <a:schemeClr val="lt1"/>
              </a:buClr>
              <a:buSzPct val="100000"/>
              <a:buFont typeface="Century Schoolbook"/>
              <a:buChar char="•"/>
              <a:defRPr sz="2000" b="0" i="0" u="none" strike="noStrike" cap="none">
                <a:solidFill>
                  <a:schemeClr val="lt1"/>
                </a:solidFill>
                <a:latin typeface="Century Schoolbook"/>
                <a:ea typeface="Century Schoolbook"/>
                <a:cs typeface="Century Schoolbook"/>
                <a:sym typeface="Century Schoolbook"/>
              </a:defRPr>
            </a:lvl9pPr>
          </a:lstStyle>
          <a:p>
            <a:endParaRPr/>
          </a:p>
        </p:txBody>
      </p:sp>
      <p:sp>
        <p:nvSpPr>
          <p:cNvPr id="58" name="Shape 58"/>
          <p:cNvSpPr txBox="1">
            <a:spLocks noGrp="1"/>
          </p:cNvSpPr>
          <p:nvPr>
            <p:ph type="dt" idx="10"/>
          </p:nvPr>
        </p:nvSpPr>
        <p:spPr>
          <a:xfrm>
            <a:off x="66675" y="6559360"/>
            <a:ext cx="2438399" cy="244474"/>
          </a:xfrm>
          <a:prstGeom prst="rect">
            <a:avLst/>
          </a:prstGeom>
          <a:noFill/>
          <a:ln>
            <a:noFill/>
          </a:ln>
        </p:spPr>
        <p:txBody>
          <a:bodyPr lIns="91425" tIns="91425" rIns="91425" bIns="91425" anchor="b" anchorCtr="0"/>
          <a:lstStyle>
            <a:lvl1pPr marL="0" marR="0" lvl="0" indent="0" algn="l" rtl="0">
              <a:spcBef>
                <a:spcPts val="0"/>
              </a:spcBef>
              <a:buNone/>
              <a:defRPr sz="1200">
                <a:solidFill>
                  <a:schemeClr val="lt2"/>
                </a:solidFill>
                <a:latin typeface="Century Schoolbook"/>
                <a:ea typeface="Century Schoolbook"/>
                <a:cs typeface="Century Schoolbook"/>
                <a:sym typeface="Century Schoolbook"/>
              </a:defRPr>
            </a:lvl1pPr>
            <a:lvl2pPr marL="457200" marR="0" lvl="1" indent="0" algn="l" rtl="0">
              <a:spcBef>
                <a:spcPts val="0"/>
              </a:spcBef>
              <a:buNone/>
              <a:defRPr sz="1800" b="0" i="0" u="none" strike="noStrike" cap="none">
                <a:solidFill>
                  <a:schemeClr val="lt1"/>
                </a:solidFill>
                <a:latin typeface="Century Schoolbook"/>
                <a:ea typeface="Century Schoolbook"/>
                <a:cs typeface="Century Schoolbook"/>
                <a:sym typeface="Century Schoolbook"/>
              </a:defRPr>
            </a:lvl2pPr>
            <a:lvl3pPr marL="914400" marR="0" lvl="2" indent="0" algn="l" rtl="0">
              <a:spcBef>
                <a:spcPts val="0"/>
              </a:spcBef>
              <a:buNone/>
              <a:defRPr sz="1800" b="0" i="0" u="none" strike="noStrike" cap="none">
                <a:solidFill>
                  <a:schemeClr val="lt1"/>
                </a:solidFill>
                <a:latin typeface="Century Schoolbook"/>
                <a:ea typeface="Century Schoolbook"/>
                <a:cs typeface="Century Schoolbook"/>
                <a:sym typeface="Century Schoolbook"/>
              </a:defRPr>
            </a:lvl3pPr>
            <a:lvl4pPr marL="1371600" marR="0" lvl="3" indent="0" algn="l" rtl="0">
              <a:spcBef>
                <a:spcPts val="0"/>
              </a:spcBef>
              <a:buNone/>
              <a:defRPr sz="1800" b="0" i="0" u="none" strike="noStrike" cap="none">
                <a:solidFill>
                  <a:schemeClr val="lt1"/>
                </a:solidFill>
                <a:latin typeface="Century Schoolbook"/>
                <a:ea typeface="Century Schoolbook"/>
                <a:cs typeface="Century Schoolbook"/>
                <a:sym typeface="Century Schoolbook"/>
              </a:defRPr>
            </a:lvl4pPr>
            <a:lvl5pPr marL="1828800" marR="0" lvl="4" indent="0" algn="l" rtl="0">
              <a:spcBef>
                <a:spcPts val="0"/>
              </a:spcBef>
              <a:buNone/>
              <a:defRPr sz="1800" b="0" i="0" u="none" strike="noStrike" cap="none">
                <a:solidFill>
                  <a:schemeClr val="lt1"/>
                </a:solidFill>
                <a:latin typeface="Century Schoolbook"/>
                <a:ea typeface="Century Schoolbook"/>
                <a:cs typeface="Century Schoolbook"/>
                <a:sym typeface="Century Schoolbook"/>
              </a:defRPr>
            </a:lvl5pPr>
            <a:lvl6pPr marL="2286000" marR="0" lvl="5" indent="0" algn="l" rtl="0">
              <a:spcBef>
                <a:spcPts val="0"/>
              </a:spcBef>
              <a:buNone/>
              <a:defRPr sz="1800" b="0" i="0" u="none" strike="noStrike" cap="none">
                <a:solidFill>
                  <a:schemeClr val="lt1"/>
                </a:solidFill>
                <a:latin typeface="Century Schoolbook"/>
                <a:ea typeface="Century Schoolbook"/>
                <a:cs typeface="Century Schoolbook"/>
                <a:sym typeface="Century Schoolbook"/>
              </a:defRPr>
            </a:lvl6pPr>
            <a:lvl7pPr marL="2743200" marR="0" lvl="6" indent="0" algn="l" rtl="0">
              <a:spcBef>
                <a:spcPts val="0"/>
              </a:spcBef>
              <a:buNone/>
              <a:defRPr sz="1800" b="0" i="0" u="none" strike="noStrike" cap="none">
                <a:solidFill>
                  <a:schemeClr val="lt1"/>
                </a:solidFill>
                <a:latin typeface="Century Schoolbook"/>
                <a:ea typeface="Century Schoolbook"/>
                <a:cs typeface="Century Schoolbook"/>
                <a:sym typeface="Century Schoolbook"/>
              </a:defRPr>
            </a:lvl7pPr>
            <a:lvl8pPr marL="3200400" marR="0" lvl="7" indent="0" algn="l" rtl="0">
              <a:spcBef>
                <a:spcPts val="0"/>
              </a:spcBef>
              <a:buNone/>
              <a:defRPr sz="1800" b="0" i="0" u="none" strike="noStrike" cap="none">
                <a:solidFill>
                  <a:schemeClr val="lt1"/>
                </a:solidFill>
                <a:latin typeface="Century Schoolbook"/>
                <a:ea typeface="Century Schoolbook"/>
                <a:cs typeface="Century Schoolbook"/>
                <a:sym typeface="Century Schoolbook"/>
              </a:defRPr>
            </a:lvl8pPr>
            <a:lvl9pPr marL="3657600" marR="0" lvl="8" indent="0" algn="l" rtl="0">
              <a:spcBef>
                <a:spcPts val="0"/>
              </a:spcBef>
              <a:buNone/>
              <a:defRPr sz="1800" b="0" i="0" u="none" strike="noStrike" cap="none">
                <a:solidFill>
                  <a:schemeClr val="lt1"/>
                </a:solidFill>
                <a:latin typeface="Century Schoolbook"/>
                <a:ea typeface="Century Schoolbook"/>
                <a:cs typeface="Century Schoolbook"/>
                <a:sym typeface="Century Schoolbook"/>
              </a:defRPr>
            </a:lvl9pPr>
          </a:lstStyle>
          <a:p>
            <a:endParaRPr/>
          </a:p>
        </p:txBody>
      </p:sp>
      <p:sp>
        <p:nvSpPr>
          <p:cNvPr id="59" name="Shape 59"/>
          <p:cNvSpPr txBox="1">
            <a:spLocks noGrp="1"/>
          </p:cNvSpPr>
          <p:nvPr>
            <p:ph type="sldNum" idx="12"/>
          </p:nvPr>
        </p:nvSpPr>
        <p:spPr>
          <a:xfrm>
            <a:off x="8172450" y="6559360"/>
            <a:ext cx="914400" cy="244474"/>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fld id="{00000000-1234-1234-1234-123412341234}" type="slidenum">
              <a:rPr lang="es-ES" sz="1200">
                <a:solidFill>
                  <a:schemeClr val="lt2"/>
                </a:solidFill>
                <a:latin typeface="Century Schoolbook"/>
                <a:ea typeface="Century Schoolbook"/>
                <a:cs typeface="Century Schoolbook"/>
                <a:sym typeface="Century Schoolbook"/>
              </a:rPr>
              <a:t>‹#›</a:t>
            </a:fld>
            <a:endParaRPr lang="es-ES" sz="1200">
              <a:solidFill>
                <a:schemeClr val="lt2"/>
              </a:solidFill>
              <a:latin typeface="Century Schoolbook"/>
              <a:ea typeface="Century Schoolbook"/>
              <a:cs typeface="Century Schoolbook"/>
              <a:sym typeface="Century Schoolbook"/>
            </a:endParaRPr>
          </a:p>
        </p:txBody>
      </p:sp>
      <p:sp>
        <p:nvSpPr>
          <p:cNvPr id="60" name="Shape 60"/>
          <p:cNvSpPr txBox="1">
            <a:spLocks noGrp="1"/>
          </p:cNvSpPr>
          <p:nvPr>
            <p:ph type="ftr" idx="11"/>
          </p:nvPr>
        </p:nvSpPr>
        <p:spPr>
          <a:xfrm>
            <a:off x="2995652" y="6558153"/>
            <a:ext cx="4648199" cy="246887"/>
          </a:xfrm>
          <a:prstGeom prst="rect">
            <a:avLst/>
          </a:prstGeom>
          <a:noFill/>
          <a:ln>
            <a:noFill/>
          </a:ln>
        </p:spPr>
        <p:txBody>
          <a:bodyPr lIns="91425" tIns="91425" rIns="91425" bIns="91425" anchor="b" anchorCtr="0"/>
          <a:lstStyle>
            <a:lvl1pPr marL="0" marR="0" lvl="0" indent="0" algn="ctr" rtl="0">
              <a:spcBef>
                <a:spcPts val="0"/>
              </a:spcBef>
              <a:buNone/>
              <a:defRPr sz="1200">
                <a:solidFill>
                  <a:schemeClr val="lt2"/>
                </a:solidFill>
                <a:latin typeface="Century Schoolbook"/>
                <a:ea typeface="Century Schoolbook"/>
                <a:cs typeface="Century Schoolbook"/>
                <a:sym typeface="Century Schoolbook"/>
              </a:defRPr>
            </a:lvl1pPr>
            <a:lvl2pPr marL="457200" marR="0" lvl="1" indent="0" algn="l" rtl="0">
              <a:spcBef>
                <a:spcPts val="0"/>
              </a:spcBef>
              <a:buNone/>
              <a:defRPr sz="1800" b="0" i="0" u="none" strike="noStrike" cap="none">
                <a:solidFill>
                  <a:schemeClr val="lt1"/>
                </a:solidFill>
                <a:latin typeface="Century Schoolbook"/>
                <a:ea typeface="Century Schoolbook"/>
                <a:cs typeface="Century Schoolbook"/>
                <a:sym typeface="Century Schoolbook"/>
              </a:defRPr>
            </a:lvl2pPr>
            <a:lvl3pPr marL="914400" marR="0" lvl="2" indent="0" algn="l" rtl="0">
              <a:spcBef>
                <a:spcPts val="0"/>
              </a:spcBef>
              <a:buNone/>
              <a:defRPr sz="1800" b="0" i="0" u="none" strike="noStrike" cap="none">
                <a:solidFill>
                  <a:schemeClr val="lt1"/>
                </a:solidFill>
                <a:latin typeface="Century Schoolbook"/>
                <a:ea typeface="Century Schoolbook"/>
                <a:cs typeface="Century Schoolbook"/>
                <a:sym typeface="Century Schoolbook"/>
              </a:defRPr>
            </a:lvl3pPr>
            <a:lvl4pPr marL="1371600" marR="0" lvl="3" indent="0" algn="l" rtl="0">
              <a:spcBef>
                <a:spcPts val="0"/>
              </a:spcBef>
              <a:buNone/>
              <a:defRPr sz="1800" b="0" i="0" u="none" strike="noStrike" cap="none">
                <a:solidFill>
                  <a:schemeClr val="lt1"/>
                </a:solidFill>
                <a:latin typeface="Century Schoolbook"/>
                <a:ea typeface="Century Schoolbook"/>
                <a:cs typeface="Century Schoolbook"/>
                <a:sym typeface="Century Schoolbook"/>
              </a:defRPr>
            </a:lvl4pPr>
            <a:lvl5pPr marL="1828800" marR="0" lvl="4" indent="0" algn="l" rtl="0">
              <a:spcBef>
                <a:spcPts val="0"/>
              </a:spcBef>
              <a:buNone/>
              <a:defRPr sz="1800" b="0" i="0" u="none" strike="noStrike" cap="none">
                <a:solidFill>
                  <a:schemeClr val="lt1"/>
                </a:solidFill>
                <a:latin typeface="Century Schoolbook"/>
                <a:ea typeface="Century Schoolbook"/>
                <a:cs typeface="Century Schoolbook"/>
                <a:sym typeface="Century Schoolbook"/>
              </a:defRPr>
            </a:lvl5pPr>
            <a:lvl6pPr marL="2286000" marR="0" lvl="5" indent="0" algn="l" rtl="0">
              <a:spcBef>
                <a:spcPts val="0"/>
              </a:spcBef>
              <a:buNone/>
              <a:defRPr sz="1800" b="0" i="0" u="none" strike="noStrike" cap="none">
                <a:solidFill>
                  <a:schemeClr val="lt1"/>
                </a:solidFill>
                <a:latin typeface="Century Schoolbook"/>
                <a:ea typeface="Century Schoolbook"/>
                <a:cs typeface="Century Schoolbook"/>
                <a:sym typeface="Century Schoolbook"/>
              </a:defRPr>
            </a:lvl6pPr>
            <a:lvl7pPr marL="2743200" marR="0" lvl="6" indent="0" algn="l" rtl="0">
              <a:spcBef>
                <a:spcPts val="0"/>
              </a:spcBef>
              <a:buNone/>
              <a:defRPr sz="1800" b="0" i="0" u="none" strike="noStrike" cap="none">
                <a:solidFill>
                  <a:schemeClr val="lt1"/>
                </a:solidFill>
                <a:latin typeface="Century Schoolbook"/>
                <a:ea typeface="Century Schoolbook"/>
                <a:cs typeface="Century Schoolbook"/>
                <a:sym typeface="Century Schoolbook"/>
              </a:defRPr>
            </a:lvl7pPr>
            <a:lvl8pPr marL="3200400" marR="0" lvl="7" indent="0" algn="l" rtl="0">
              <a:spcBef>
                <a:spcPts val="0"/>
              </a:spcBef>
              <a:buNone/>
              <a:defRPr sz="1800" b="0" i="0" u="none" strike="noStrike" cap="none">
                <a:solidFill>
                  <a:schemeClr val="lt1"/>
                </a:solidFill>
                <a:latin typeface="Century Schoolbook"/>
                <a:ea typeface="Century Schoolbook"/>
                <a:cs typeface="Century Schoolbook"/>
                <a:sym typeface="Century Schoolbook"/>
              </a:defRPr>
            </a:lvl8pPr>
            <a:lvl9pPr marL="3657600" marR="0" lvl="8" indent="0" algn="l" rtl="0">
              <a:spcBef>
                <a:spcPts val="0"/>
              </a:spcBef>
              <a:buNone/>
              <a:defRPr sz="1800" b="0" i="0" u="none" strike="noStrike" cap="none">
                <a:solidFill>
                  <a:schemeClr val="lt1"/>
                </a:solidFill>
                <a:latin typeface="Century Schoolbook"/>
                <a:ea typeface="Century Schoolbook"/>
                <a:cs typeface="Century Schoolbook"/>
                <a:sym typeface="Century Schoolbook"/>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2: en vertical con títulos">
    <p:spTree>
      <p:nvGrpSpPr>
        <p:cNvPr id="1" name="Shape 61"/>
        <p:cNvGrpSpPr/>
        <p:nvPr/>
      </p:nvGrpSpPr>
      <p:grpSpPr>
        <a:xfrm>
          <a:off x="0" y="0"/>
          <a:ext cx="0" cy="0"/>
          <a:chOff x="0" y="0"/>
          <a:chExt cx="0" cy="0"/>
        </a:xfrm>
      </p:grpSpPr>
      <p:sp>
        <p:nvSpPr>
          <p:cNvPr id="62" name="Shape 62"/>
          <p:cNvSpPr>
            <a:spLocks noGrp="1"/>
          </p:cNvSpPr>
          <p:nvPr>
            <p:ph type="pic" idx="2"/>
          </p:nvPr>
        </p:nvSpPr>
        <p:spPr>
          <a:xfrm>
            <a:off x="4722046" y="609600"/>
            <a:ext cx="3431352" cy="4575140"/>
          </a:xfrm>
          <a:prstGeom prst="rect">
            <a:avLst/>
          </a:prstGeom>
          <a:noFill/>
          <a:ln w="38100" cap="sq" cmpd="sng">
            <a:solidFill>
              <a:schemeClr val="lt1"/>
            </a:solidFill>
            <a:prstDash val="solid"/>
            <a:miter/>
            <a:headEnd type="none" w="med" len="med"/>
            <a:tailEnd type="none" w="med" len="med"/>
          </a:ln>
          <a:effectLst>
            <a:outerShdw blurRad="50799" dist="50800" dir="2700000" algn="tl" rotWithShape="0">
              <a:srgbClr val="000000">
                <a:alpha val="49803"/>
              </a:srgbClr>
            </a:outerShdw>
          </a:effectLst>
        </p:spPr>
        <p:txBody>
          <a:bodyPr lIns="91425" tIns="91425" rIns="91425" bIns="91425" anchor="t" anchorCtr="0"/>
          <a:lstStyle>
            <a:lvl1pPr marL="0" marR="0" lvl="0" indent="0" algn="ctr" rtl="0">
              <a:spcBef>
                <a:spcPts val="480"/>
              </a:spcBef>
              <a:buClr>
                <a:schemeClr val="lt1"/>
              </a:buClr>
              <a:buFont typeface="Century Schoolbook"/>
              <a:buNone/>
              <a:defRPr sz="2400" b="0" i="0" u="none" strike="noStrike" cap="none">
                <a:solidFill>
                  <a:schemeClr val="lt1"/>
                </a:solidFill>
                <a:latin typeface="Century Schoolbook"/>
                <a:ea typeface="Century Schoolbook"/>
                <a:cs typeface="Century Schoolbook"/>
                <a:sym typeface="Century Schoolbook"/>
              </a:defRPr>
            </a:lvl1pPr>
            <a:lvl2pPr marL="742950" marR="0" lvl="1" indent="-133350" algn="l" rtl="0">
              <a:spcBef>
                <a:spcPts val="480"/>
              </a:spcBef>
              <a:buClr>
                <a:schemeClr val="lt1"/>
              </a:buClr>
              <a:buSzPct val="100000"/>
              <a:buFont typeface="Century Schoolbook"/>
              <a:buChar char="–"/>
              <a:defRPr sz="2400" b="0" i="0" u="none" strike="noStrike" cap="none">
                <a:solidFill>
                  <a:schemeClr val="lt1"/>
                </a:solidFill>
                <a:latin typeface="Century Schoolbook"/>
                <a:ea typeface="Century Schoolbook"/>
                <a:cs typeface="Century Schoolbook"/>
                <a:sym typeface="Century Schoolbook"/>
              </a:defRPr>
            </a:lvl2pPr>
            <a:lvl3pPr marL="1143000" marR="0" lvl="2" indent="-101600" algn="l" rtl="0">
              <a:spcBef>
                <a:spcPts val="400"/>
              </a:spcBef>
              <a:buClr>
                <a:schemeClr val="lt1"/>
              </a:buClr>
              <a:buSzPct val="100000"/>
              <a:buFont typeface="Century Schoolbook"/>
              <a:buChar char="•"/>
              <a:defRPr sz="2000" b="0" i="0" u="none" strike="noStrike" cap="none">
                <a:solidFill>
                  <a:schemeClr val="lt1"/>
                </a:solidFill>
                <a:latin typeface="Century Schoolbook"/>
                <a:ea typeface="Century Schoolbook"/>
                <a:cs typeface="Century Schoolbook"/>
                <a:sym typeface="Century Schoolbook"/>
              </a:defRPr>
            </a:lvl3pPr>
            <a:lvl4pPr marL="1600200" marR="0" lvl="3" indent="-114300" algn="l" rtl="0">
              <a:spcBef>
                <a:spcPts val="360"/>
              </a:spcBef>
              <a:buClr>
                <a:schemeClr val="lt1"/>
              </a:buClr>
              <a:buSzPct val="100000"/>
              <a:buFont typeface="Century Schoolbook"/>
              <a:buChar char="–"/>
              <a:defRPr sz="1800" b="0" i="0" u="none" strike="noStrike" cap="none">
                <a:solidFill>
                  <a:schemeClr val="lt1"/>
                </a:solidFill>
                <a:latin typeface="Century Schoolbook"/>
                <a:ea typeface="Century Schoolbook"/>
                <a:cs typeface="Century Schoolbook"/>
                <a:sym typeface="Century Schoolbook"/>
              </a:defRPr>
            </a:lvl4pPr>
            <a:lvl5pPr marL="2057400" marR="0" lvl="4" indent="-127000" algn="l" rtl="0">
              <a:spcBef>
                <a:spcPts val="320"/>
              </a:spcBef>
              <a:buClr>
                <a:schemeClr val="lt1"/>
              </a:buClr>
              <a:buSzPct val="100000"/>
              <a:buFont typeface="Century Schoolbook"/>
              <a:buChar char="»"/>
              <a:defRPr sz="1600" b="0" i="0" u="none" strike="noStrike" cap="none">
                <a:solidFill>
                  <a:schemeClr val="lt1"/>
                </a:solidFill>
                <a:latin typeface="Century Schoolbook"/>
                <a:ea typeface="Century Schoolbook"/>
                <a:cs typeface="Century Schoolbook"/>
                <a:sym typeface="Century Schoolbook"/>
              </a:defRPr>
            </a:lvl5pPr>
            <a:lvl6pPr marL="2514600" marR="0" lvl="5" indent="-101600" algn="l" rtl="0">
              <a:spcBef>
                <a:spcPts val="400"/>
              </a:spcBef>
              <a:buClr>
                <a:schemeClr val="lt1"/>
              </a:buClr>
              <a:buSzPct val="100000"/>
              <a:buFont typeface="Century Schoolbook"/>
              <a:buChar char="•"/>
              <a:defRPr sz="2000" b="0" i="0" u="none" strike="noStrike" cap="none">
                <a:solidFill>
                  <a:schemeClr val="lt1"/>
                </a:solidFill>
                <a:latin typeface="Century Schoolbook"/>
                <a:ea typeface="Century Schoolbook"/>
                <a:cs typeface="Century Schoolbook"/>
                <a:sym typeface="Century Schoolbook"/>
              </a:defRPr>
            </a:lvl6pPr>
            <a:lvl7pPr marL="2971800" marR="0" lvl="6" indent="-101600" algn="l" rtl="0">
              <a:spcBef>
                <a:spcPts val="400"/>
              </a:spcBef>
              <a:buClr>
                <a:schemeClr val="lt1"/>
              </a:buClr>
              <a:buSzPct val="100000"/>
              <a:buFont typeface="Century Schoolbook"/>
              <a:buChar char="•"/>
              <a:defRPr sz="2000" b="0" i="0" u="none" strike="noStrike" cap="none">
                <a:solidFill>
                  <a:schemeClr val="lt1"/>
                </a:solidFill>
                <a:latin typeface="Century Schoolbook"/>
                <a:ea typeface="Century Schoolbook"/>
                <a:cs typeface="Century Schoolbook"/>
                <a:sym typeface="Century Schoolbook"/>
              </a:defRPr>
            </a:lvl7pPr>
            <a:lvl8pPr marL="3429000" marR="0" lvl="7" indent="-101600" algn="l" rtl="0">
              <a:spcBef>
                <a:spcPts val="400"/>
              </a:spcBef>
              <a:buClr>
                <a:schemeClr val="lt1"/>
              </a:buClr>
              <a:buSzPct val="100000"/>
              <a:buFont typeface="Century Schoolbook"/>
              <a:buChar char="•"/>
              <a:defRPr sz="2000" b="0" i="0" u="none" strike="noStrike" cap="none">
                <a:solidFill>
                  <a:schemeClr val="lt1"/>
                </a:solidFill>
                <a:latin typeface="Century Schoolbook"/>
                <a:ea typeface="Century Schoolbook"/>
                <a:cs typeface="Century Schoolbook"/>
                <a:sym typeface="Century Schoolbook"/>
              </a:defRPr>
            </a:lvl8pPr>
            <a:lvl9pPr marL="3886200" marR="0" lvl="8" indent="-101600" algn="l" rtl="0">
              <a:spcBef>
                <a:spcPts val="400"/>
              </a:spcBef>
              <a:buClr>
                <a:schemeClr val="lt1"/>
              </a:buClr>
              <a:buSzPct val="100000"/>
              <a:buFont typeface="Century Schoolbook"/>
              <a:buChar char="•"/>
              <a:defRPr sz="2000" b="0" i="0" u="none" strike="noStrike" cap="none">
                <a:solidFill>
                  <a:schemeClr val="lt1"/>
                </a:solidFill>
                <a:latin typeface="Century Schoolbook"/>
                <a:ea typeface="Century Schoolbook"/>
                <a:cs typeface="Century Schoolbook"/>
                <a:sym typeface="Century Schoolbook"/>
              </a:defRPr>
            </a:lvl9pPr>
          </a:lstStyle>
          <a:p>
            <a:endParaRPr/>
          </a:p>
        </p:txBody>
      </p:sp>
      <p:sp>
        <p:nvSpPr>
          <p:cNvPr id="63" name="Shape 63"/>
          <p:cNvSpPr>
            <a:spLocks noGrp="1"/>
          </p:cNvSpPr>
          <p:nvPr>
            <p:ph type="pic" idx="3"/>
          </p:nvPr>
        </p:nvSpPr>
        <p:spPr>
          <a:xfrm>
            <a:off x="1066800" y="609600"/>
            <a:ext cx="3429000" cy="4572000"/>
          </a:xfrm>
          <a:prstGeom prst="rect">
            <a:avLst/>
          </a:prstGeom>
          <a:noFill/>
          <a:ln w="38100" cap="sq" cmpd="sng">
            <a:solidFill>
              <a:schemeClr val="lt1"/>
            </a:solidFill>
            <a:prstDash val="solid"/>
            <a:miter/>
            <a:headEnd type="none" w="med" len="med"/>
            <a:tailEnd type="none" w="med" len="med"/>
          </a:ln>
          <a:effectLst>
            <a:outerShdw blurRad="50799" dist="50800" dir="2700000" algn="tl" rotWithShape="0">
              <a:srgbClr val="000000">
                <a:alpha val="49803"/>
              </a:srgbClr>
            </a:outerShdw>
          </a:effectLst>
        </p:spPr>
        <p:txBody>
          <a:bodyPr lIns="91425" tIns="91425" rIns="91425" bIns="91425" anchor="t" anchorCtr="0"/>
          <a:lstStyle>
            <a:lvl1pPr marL="0" marR="0" lvl="0" indent="0" algn="ctr" rtl="0">
              <a:spcBef>
                <a:spcPts val="480"/>
              </a:spcBef>
              <a:buClr>
                <a:schemeClr val="lt1"/>
              </a:buClr>
              <a:buFont typeface="Century Schoolbook"/>
              <a:buNone/>
              <a:defRPr sz="2400" b="0" i="0" u="none" strike="noStrike" cap="none">
                <a:solidFill>
                  <a:schemeClr val="lt1"/>
                </a:solidFill>
                <a:latin typeface="Century Schoolbook"/>
                <a:ea typeface="Century Schoolbook"/>
                <a:cs typeface="Century Schoolbook"/>
                <a:sym typeface="Century Schoolbook"/>
              </a:defRPr>
            </a:lvl1pPr>
            <a:lvl2pPr marL="742950" marR="0" lvl="1" indent="-133350" algn="l" rtl="0">
              <a:spcBef>
                <a:spcPts val="480"/>
              </a:spcBef>
              <a:buClr>
                <a:schemeClr val="lt1"/>
              </a:buClr>
              <a:buSzPct val="100000"/>
              <a:buFont typeface="Century Schoolbook"/>
              <a:buChar char="–"/>
              <a:defRPr sz="2400" b="0" i="0" u="none" strike="noStrike" cap="none">
                <a:solidFill>
                  <a:schemeClr val="lt1"/>
                </a:solidFill>
                <a:latin typeface="Century Schoolbook"/>
                <a:ea typeface="Century Schoolbook"/>
                <a:cs typeface="Century Schoolbook"/>
                <a:sym typeface="Century Schoolbook"/>
              </a:defRPr>
            </a:lvl2pPr>
            <a:lvl3pPr marL="1143000" marR="0" lvl="2" indent="-101600" algn="l" rtl="0">
              <a:spcBef>
                <a:spcPts val="400"/>
              </a:spcBef>
              <a:buClr>
                <a:schemeClr val="lt1"/>
              </a:buClr>
              <a:buSzPct val="100000"/>
              <a:buFont typeface="Century Schoolbook"/>
              <a:buChar char="•"/>
              <a:defRPr sz="2000" b="0" i="0" u="none" strike="noStrike" cap="none">
                <a:solidFill>
                  <a:schemeClr val="lt1"/>
                </a:solidFill>
                <a:latin typeface="Century Schoolbook"/>
                <a:ea typeface="Century Schoolbook"/>
                <a:cs typeface="Century Schoolbook"/>
                <a:sym typeface="Century Schoolbook"/>
              </a:defRPr>
            </a:lvl3pPr>
            <a:lvl4pPr marL="1600200" marR="0" lvl="3" indent="-114300" algn="l" rtl="0">
              <a:spcBef>
                <a:spcPts val="360"/>
              </a:spcBef>
              <a:buClr>
                <a:schemeClr val="lt1"/>
              </a:buClr>
              <a:buSzPct val="100000"/>
              <a:buFont typeface="Century Schoolbook"/>
              <a:buChar char="–"/>
              <a:defRPr sz="1800" b="0" i="0" u="none" strike="noStrike" cap="none">
                <a:solidFill>
                  <a:schemeClr val="lt1"/>
                </a:solidFill>
                <a:latin typeface="Century Schoolbook"/>
                <a:ea typeface="Century Schoolbook"/>
                <a:cs typeface="Century Schoolbook"/>
                <a:sym typeface="Century Schoolbook"/>
              </a:defRPr>
            </a:lvl4pPr>
            <a:lvl5pPr marL="2057400" marR="0" lvl="4" indent="-127000" algn="l" rtl="0">
              <a:spcBef>
                <a:spcPts val="320"/>
              </a:spcBef>
              <a:buClr>
                <a:schemeClr val="lt1"/>
              </a:buClr>
              <a:buSzPct val="100000"/>
              <a:buFont typeface="Century Schoolbook"/>
              <a:buChar char="»"/>
              <a:defRPr sz="1600" b="0" i="0" u="none" strike="noStrike" cap="none">
                <a:solidFill>
                  <a:schemeClr val="lt1"/>
                </a:solidFill>
                <a:latin typeface="Century Schoolbook"/>
                <a:ea typeface="Century Schoolbook"/>
                <a:cs typeface="Century Schoolbook"/>
                <a:sym typeface="Century Schoolbook"/>
              </a:defRPr>
            </a:lvl5pPr>
            <a:lvl6pPr marL="2514600" marR="0" lvl="5" indent="-101600" algn="l" rtl="0">
              <a:spcBef>
                <a:spcPts val="400"/>
              </a:spcBef>
              <a:buClr>
                <a:schemeClr val="lt1"/>
              </a:buClr>
              <a:buSzPct val="100000"/>
              <a:buFont typeface="Century Schoolbook"/>
              <a:buChar char="•"/>
              <a:defRPr sz="2000" b="0" i="0" u="none" strike="noStrike" cap="none">
                <a:solidFill>
                  <a:schemeClr val="lt1"/>
                </a:solidFill>
                <a:latin typeface="Century Schoolbook"/>
                <a:ea typeface="Century Schoolbook"/>
                <a:cs typeface="Century Schoolbook"/>
                <a:sym typeface="Century Schoolbook"/>
              </a:defRPr>
            </a:lvl6pPr>
            <a:lvl7pPr marL="2971800" marR="0" lvl="6" indent="-101600" algn="l" rtl="0">
              <a:spcBef>
                <a:spcPts val="400"/>
              </a:spcBef>
              <a:buClr>
                <a:schemeClr val="lt1"/>
              </a:buClr>
              <a:buSzPct val="100000"/>
              <a:buFont typeface="Century Schoolbook"/>
              <a:buChar char="•"/>
              <a:defRPr sz="2000" b="0" i="0" u="none" strike="noStrike" cap="none">
                <a:solidFill>
                  <a:schemeClr val="lt1"/>
                </a:solidFill>
                <a:latin typeface="Century Schoolbook"/>
                <a:ea typeface="Century Schoolbook"/>
                <a:cs typeface="Century Schoolbook"/>
                <a:sym typeface="Century Schoolbook"/>
              </a:defRPr>
            </a:lvl7pPr>
            <a:lvl8pPr marL="3429000" marR="0" lvl="7" indent="-101600" algn="l" rtl="0">
              <a:spcBef>
                <a:spcPts val="400"/>
              </a:spcBef>
              <a:buClr>
                <a:schemeClr val="lt1"/>
              </a:buClr>
              <a:buSzPct val="100000"/>
              <a:buFont typeface="Century Schoolbook"/>
              <a:buChar char="•"/>
              <a:defRPr sz="2000" b="0" i="0" u="none" strike="noStrike" cap="none">
                <a:solidFill>
                  <a:schemeClr val="lt1"/>
                </a:solidFill>
                <a:latin typeface="Century Schoolbook"/>
                <a:ea typeface="Century Schoolbook"/>
                <a:cs typeface="Century Schoolbook"/>
                <a:sym typeface="Century Schoolbook"/>
              </a:defRPr>
            </a:lvl8pPr>
            <a:lvl9pPr marL="3886200" marR="0" lvl="8" indent="-101600" algn="l" rtl="0">
              <a:spcBef>
                <a:spcPts val="400"/>
              </a:spcBef>
              <a:buClr>
                <a:schemeClr val="lt1"/>
              </a:buClr>
              <a:buSzPct val="100000"/>
              <a:buFont typeface="Century Schoolbook"/>
              <a:buChar char="•"/>
              <a:defRPr sz="2000" b="0" i="0" u="none" strike="noStrike" cap="none">
                <a:solidFill>
                  <a:schemeClr val="lt1"/>
                </a:solidFill>
                <a:latin typeface="Century Schoolbook"/>
                <a:ea typeface="Century Schoolbook"/>
                <a:cs typeface="Century Schoolbook"/>
                <a:sym typeface="Century Schoolbook"/>
              </a:defRPr>
            </a:lvl9pPr>
          </a:lstStyle>
          <a:p>
            <a:endParaRPr/>
          </a:p>
        </p:txBody>
      </p:sp>
      <p:sp>
        <p:nvSpPr>
          <p:cNvPr id="64" name="Shape 64"/>
          <p:cNvSpPr txBox="1">
            <a:spLocks noGrp="1"/>
          </p:cNvSpPr>
          <p:nvPr>
            <p:ph type="body" idx="1"/>
          </p:nvPr>
        </p:nvSpPr>
        <p:spPr>
          <a:xfrm>
            <a:off x="1066800" y="5334000"/>
            <a:ext cx="3429000" cy="1066799"/>
          </a:xfrm>
          <a:prstGeom prst="rect">
            <a:avLst/>
          </a:prstGeom>
          <a:noFill/>
          <a:ln>
            <a:noFill/>
          </a:ln>
        </p:spPr>
        <p:txBody>
          <a:bodyPr lIns="91425" tIns="91425" rIns="91425" bIns="91425" anchor="t" anchorCtr="0"/>
          <a:lstStyle>
            <a:lvl1pPr marL="0" marR="0" lvl="0" indent="0" algn="l" rtl="0">
              <a:spcBef>
                <a:spcPts val="360"/>
              </a:spcBef>
              <a:buClr>
                <a:schemeClr val="lt1"/>
              </a:buClr>
              <a:buFont typeface="Century Schoolbook"/>
              <a:buNone/>
              <a:defRPr sz="1800" b="0" i="0" u="none" strike="noStrike" cap="none">
                <a:solidFill>
                  <a:schemeClr val="lt1"/>
                </a:solidFill>
                <a:latin typeface="Century Schoolbook"/>
                <a:ea typeface="Century Schoolbook"/>
                <a:cs typeface="Century Schoolbook"/>
                <a:sym typeface="Century Schoolbook"/>
              </a:defRPr>
            </a:lvl1pPr>
            <a:lvl2pPr marL="742950" marR="0" lvl="1" indent="-133350" algn="l" rtl="0">
              <a:spcBef>
                <a:spcPts val="480"/>
              </a:spcBef>
              <a:buClr>
                <a:schemeClr val="lt1"/>
              </a:buClr>
              <a:buSzPct val="100000"/>
              <a:buFont typeface="Century Schoolbook"/>
              <a:buChar char="–"/>
              <a:defRPr sz="2400" b="0" i="0" u="none" strike="noStrike" cap="none">
                <a:solidFill>
                  <a:schemeClr val="lt1"/>
                </a:solidFill>
                <a:latin typeface="Century Schoolbook"/>
                <a:ea typeface="Century Schoolbook"/>
                <a:cs typeface="Century Schoolbook"/>
                <a:sym typeface="Century Schoolbook"/>
              </a:defRPr>
            </a:lvl2pPr>
            <a:lvl3pPr marL="1143000" marR="0" lvl="2" indent="-101600" algn="l" rtl="0">
              <a:spcBef>
                <a:spcPts val="400"/>
              </a:spcBef>
              <a:buClr>
                <a:schemeClr val="lt1"/>
              </a:buClr>
              <a:buSzPct val="100000"/>
              <a:buFont typeface="Century Schoolbook"/>
              <a:buChar char="•"/>
              <a:defRPr sz="2000" b="0" i="0" u="none" strike="noStrike" cap="none">
                <a:solidFill>
                  <a:schemeClr val="lt1"/>
                </a:solidFill>
                <a:latin typeface="Century Schoolbook"/>
                <a:ea typeface="Century Schoolbook"/>
                <a:cs typeface="Century Schoolbook"/>
                <a:sym typeface="Century Schoolbook"/>
              </a:defRPr>
            </a:lvl3pPr>
            <a:lvl4pPr marL="1600200" marR="0" lvl="3" indent="-114300" algn="l" rtl="0">
              <a:spcBef>
                <a:spcPts val="360"/>
              </a:spcBef>
              <a:buClr>
                <a:schemeClr val="lt1"/>
              </a:buClr>
              <a:buSzPct val="100000"/>
              <a:buFont typeface="Century Schoolbook"/>
              <a:buChar char="–"/>
              <a:defRPr sz="1800" b="0" i="0" u="none" strike="noStrike" cap="none">
                <a:solidFill>
                  <a:schemeClr val="lt1"/>
                </a:solidFill>
                <a:latin typeface="Century Schoolbook"/>
                <a:ea typeface="Century Schoolbook"/>
                <a:cs typeface="Century Schoolbook"/>
                <a:sym typeface="Century Schoolbook"/>
              </a:defRPr>
            </a:lvl4pPr>
            <a:lvl5pPr marL="2057400" marR="0" lvl="4" indent="-127000" algn="l" rtl="0">
              <a:spcBef>
                <a:spcPts val="320"/>
              </a:spcBef>
              <a:buClr>
                <a:schemeClr val="lt1"/>
              </a:buClr>
              <a:buSzPct val="100000"/>
              <a:buFont typeface="Century Schoolbook"/>
              <a:buChar char="»"/>
              <a:defRPr sz="1600" b="0" i="0" u="none" strike="noStrike" cap="none">
                <a:solidFill>
                  <a:schemeClr val="lt1"/>
                </a:solidFill>
                <a:latin typeface="Century Schoolbook"/>
                <a:ea typeface="Century Schoolbook"/>
                <a:cs typeface="Century Schoolbook"/>
                <a:sym typeface="Century Schoolbook"/>
              </a:defRPr>
            </a:lvl5pPr>
            <a:lvl6pPr marL="2514600" marR="0" lvl="5" indent="-101600" algn="l" rtl="0">
              <a:spcBef>
                <a:spcPts val="400"/>
              </a:spcBef>
              <a:buClr>
                <a:schemeClr val="lt1"/>
              </a:buClr>
              <a:buSzPct val="100000"/>
              <a:buFont typeface="Century Schoolbook"/>
              <a:buChar char="•"/>
              <a:defRPr sz="2000" b="0" i="0" u="none" strike="noStrike" cap="none">
                <a:solidFill>
                  <a:schemeClr val="lt1"/>
                </a:solidFill>
                <a:latin typeface="Century Schoolbook"/>
                <a:ea typeface="Century Schoolbook"/>
                <a:cs typeface="Century Schoolbook"/>
                <a:sym typeface="Century Schoolbook"/>
              </a:defRPr>
            </a:lvl6pPr>
            <a:lvl7pPr marL="2971800" marR="0" lvl="6" indent="-101600" algn="l" rtl="0">
              <a:spcBef>
                <a:spcPts val="400"/>
              </a:spcBef>
              <a:buClr>
                <a:schemeClr val="lt1"/>
              </a:buClr>
              <a:buSzPct val="100000"/>
              <a:buFont typeface="Century Schoolbook"/>
              <a:buChar char="•"/>
              <a:defRPr sz="2000" b="0" i="0" u="none" strike="noStrike" cap="none">
                <a:solidFill>
                  <a:schemeClr val="lt1"/>
                </a:solidFill>
                <a:latin typeface="Century Schoolbook"/>
                <a:ea typeface="Century Schoolbook"/>
                <a:cs typeface="Century Schoolbook"/>
                <a:sym typeface="Century Schoolbook"/>
              </a:defRPr>
            </a:lvl7pPr>
            <a:lvl8pPr marL="3429000" marR="0" lvl="7" indent="-101600" algn="l" rtl="0">
              <a:spcBef>
                <a:spcPts val="400"/>
              </a:spcBef>
              <a:buClr>
                <a:schemeClr val="lt1"/>
              </a:buClr>
              <a:buSzPct val="100000"/>
              <a:buFont typeface="Century Schoolbook"/>
              <a:buChar char="•"/>
              <a:defRPr sz="2000" b="0" i="0" u="none" strike="noStrike" cap="none">
                <a:solidFill>
                  <a:schemeClr val="lt1"/>
                </a:solidFill>
                <a:latin typeface="Century Schoolbook"/>
                <a:ea typeface="Century Schoolbook"/>
                <a:cs typeface="Century Schoolbook"/>
                <a:sym typeface="Century Schoolbook"/>
              </a:defRPr>
            </a:lvl8pPr>
            <a:lvl9pPr marL="3886200" marR="0" lvl="8" indent="-101600" algn="l" rtl="0">
              <a:spcBef>
                <a:spcPts val="400"/>
              </a:spcBef>
              <a:buClr>
                <a:schemeClr val="lt1"/>
              </a:buClr>
              <a:buSzPct val="100000"/>
              <a:buFont typeface="Century Schoolbook"/>
              <a:buChar char="•"/>
              <a:defRPr sz="2000" b="0" i="0" u="none" strike="noStrike" cap="none">
                <a:solidFill>
                  <a:schemeClr val="lt1"/>
                </a:solidFill>
                <a:latin typeface="Century Schoolbook"/>
                <a:ea typeface="Century Schoolbook"/>
                <a:cs typeface="Century Schoolbook"/>
                <a:sym typeface="Century Schoolbook"/>
              </a:defRPr>
            </a:lvl9pPr>
          </a:lstStyle>
          <a:p>
            <a:endParaRPr/>
          </a:p>
        </p:txBody>
      </p:sp>
      <p:sp>
        <p:nvSpPr>
          <p:cNvPr id="65" name="Shape 65"/>
          <p:cNvSpPr txBox="1">
            <a:spLocks noGrp="1"/>
          </p:cNvSpPr>
          <p:nvPr>
            <p:ph type="body" idx="4"/>
          </p:nvPr>
        </p:nvSpPr>
        <p:spPr>
          <a:xfrm>
            <a:off x="4724400" y="5334000"/>
            <a:ext cx="3429000" cy="1066799"/>
          </a:xfrm>
          <a:prstGeom prst="rect">
            <a:avLst/>
          </a:prstGeom>
          <a:noFill/>
          <a:ln>
            <a:noFill/>
          </a:ln>
        </p:spPr>
        <p:txBody>
          <a:bodyPr lIns="91425" tIns="91425" rIns="91425" bIns="91425" anchor="t" anchorCtr="0"/>
          <a:lstStyle>
            <a:lvl1pPr marL="0" marR="0" lvl="0" indent="0" algn="l" rtl="0">
              <a:spcBef>
                <a:spcPts val="360"/>
              </a:spcBef>
              <a:buClr>
                <a:schemeClr val="lt1"/>
              </a:buClr>
              <a:buFont typeface="Century Schoolbook"/>
              <a:buNone/>
              <a:defRPr sz="1800" b="0" i="0" u="none" strike="noStrike" cap="none">
                <a:solidFill>
                  <a:schemeClr val="lt1"/>
                </a:solidFill>
                <a:latin typeface="Century Schoolbook"/>
                <a:ea typeface="Century Schoolbook"/>
                <a:cs typeface="Century Schoolbook"/>
                <a:sym typeface="Century Schoolbook"/>
              </a:defRPr>
            </a:lvl1pPr>
            <a:lvl2pPr marL="742950" marR="0" lvl="1" indent="-133350" algn="l" rtl="0">
              <a:spcBef>
                <a:spcPts val="480"/>
              </a:spcBef>
              <a:buClr>
                <a:schemeClr val="lt1"/>
              </a:buClr>
              <a:buSzPct val="100000"/>
              <a:buFont typeface="Century Schoolbook"/>
              <a:buChar char="–"/>
              <a:defRPr sz="2400" b="0" i="0" u="none" strike="noStrike" cap="none">
                <a:solidFill>
                  <a:schemeClr val="lt1"/>
                </a:solidFill>
                <a:latin typeface="Century Schoolbook"/>
                <a:ea typeface="Century Schoolbook"/>
                <a:cs typeface="Century Schoolbook"/>
                <a:sym typeface="Century Schoolbook"/>
              </a:defRPr>
            </a:lvl2pPr>
            <a:lvl3pPr marL="1143000" marR="0" lvl="2" indent="-101600" algn="l" rtl="0">
              <a:spcBef>
                <a:spcPts val="400"/>
              </a:spcBef>
              <a:buClr>
                <a:schemeClr val="lt1"/>
              </a:buClr>
              <a:buSzPct val="100000"/>
              <a:buFont typeface="Century Schoolbook"/>
              <a:buChar char="•"/>
              <a:defRPr sz="2000" b="0" i="0" u="none" strike="noStrike" cap="none">
                <a:solidFill>
                  <a:schemeClr val="lt1"/>
                </a:solidFill>
                <a:latin typeface="Century Schoolbook"/>
                <a:ea typeface="Century Schoolbook"/>
                <a:cs typeface="Century Schoolbook"/>
                <a:sym typeface="Century Schoolbook"/>
              </a:defRPr>
            </a:lvl3pPr>
            <a:lvl4pPr marL="1600200" marR="0" lvl="3" indent="-114300" algn="l" rtl="0">
              <a:spcBef>
                <a:spcPts val="360"/>
              </a:spcBef>
              <a:buClr>
                <a:schemeClr val="lt1"/>
              </a:buClr>
              <a:buSzPct val="100000"/>
              <a:buFont typeface="Century Schoolbook"/>
              <a:buChar char="–"/>
              <a:defRPr sz="1800" b="0" i="0" u="none" strike="noStrike" cap="none">
                <a:solidFill>
                  <a:schemeClr val="lt1"/>
                </a:solidFill>
                <a:latin typeface="Century Schoolbook"/>
                <a:ea typeface="Century Schoolbook"/>
                <a:cs typeface="Century Schoolbook"/>
                <a:sym typeface="Century Schoolbook"/>
              </a:defRPr>
            </a:lvl4pPr>
            <a:lvl5pPr marL="2057400" marR="0" lvl="4" indent="-127000" algn="l" rtl="0">
              <a:spcBef>
                <a:spcPts val="320"/>
              </a:spcBef>
              <a:buClr>
                <a:schemeClr val="lt1"/>
              </a:buClr>
              <a:buSzPct val="100000"/>
              <a:buFont typeface="Century Schoolbook"/>
              <a:buChar char="»"/>
              <a:defRPr sz="1600" b="0" i="0" u="none" strike="noStrike" cap="none">
                <a:solidFill>
                  <a:schemeClr val="lt1"/>
                </a:solidFill>
                <a:latin typeface="Century Schoolbook"/>
                <a:ea typeface="Century Schoolbook"/>
                <a:cs typeface="Century Schoolbook"/>
                <a:sym typeface="Century Schoolbook"/>
              </a:defRPr>
            </a:lvl5pPr>
            <a:lvl6pPr marL="2514600" marR="0" lvl="5" indent="-101600" algn="l" rtl="0">
              <a:spcBef>
                <a:spcPts val="400"/>
              </a:spcBef>
              <a:buClr>
                <a:schemeClr val="lt1"/>
              </a:buClr>
              <a:buSzPct val="100000"/>
              <a:buFont typeface="Century Schoolbook"/>
              <a:buChar char="•"/>
              <a:defRPr sz="2000" b="0" i="0" u="none" strike="noStrike" cap="none">
                <a:solidFill>
                  <a:schemeClr val="lt1"/>
                </a:solidFill>
                <a:latin typeface="Century Schoolbook"/>
                <a:ea typeface="Century Schoolbook"/>
                <a:cs typeface="Century Schoolbook"/>
                <a:sym typeface="Century Schoolbook"/>
              </a:defRPr>
            </a:lvl6pPr>
            <a:lvl7pPr marL="2971800" marR="0" lvl="6" indent="-101600" algn="l" rtl="0">
              <a:spcBef>
                <a:spcPts val="400"/>
              </a:spcBef>
              <a:buClr>
                <a:schemeClr val="lt1"/>
              </a:buClr>
              <a:buSzPct val="100000"/>
              <a:buFont typeface="Century Schoolbook"/>
              <a:buChar char="•"/>
              <a:defRPr sz="2000" b="0" i="0" u="none" strike="noStrike" cap="none">
                <a:solidFill>
                  <a:schemeClr val="lt1"/>
                </a:solidFill>
                <a:latin typeface="Century Schoolbook"/>
                <a:ea typeface="Century Schoolbook"/>
                <a:cs typeface="Century Schoolbook"/>
                <a:sym typeface="Century Schoolbook"/>
              </a:defRPr>
            </a:lvl7pPr>
            <a:lvl8pPr marL="3429000" marR="0" lvl="7" indent="-101600" algn="l" rtl="0">
              <a:spcBef>
                <a:spcPts val="400"/>
              </a:spcBef>
              <a:buClr>
                <a:schemeClr val="lt1"/>
              </a:buClr>
              <a:buSzPct val="100000"/>
              <a:buFont typeface="Century Schoolbook"/>
              <a:buChar char="•"/>
              <a:defRPr sz="2000" b="0" i="0" u="none" strike="noStrike" cap="none">
                <a:solidFill>
                  <a:schemeClr val="lt1"/>
                </a:solidFill>
                <a:latin typeface="Century Schoolbook"/>
                <a:ea typeface="Century Schoolbook"/>
                <a:cs typeface="Century Schoolbook"/>
                <a:sym typeface="Century Schoolbook"/>
              </a:defRPr>
            </a:lvl8pPr>
            <a:lvl9pPr marL="3886200" marR="0" lvl="8" indent="-101600" algn="l" rtl="0">
              <a:spcBef>
                <a:spcPts val="400"/>
              </a:spcBef>
              <a:buClr>
                <a:schemeClr val="lt1"/>
              </a:buClr>
              <a:buSzPct val="100000"/>
              <a:buFont typeface="Century Schoolbook"/>
              <a:buChar char="•"/>
              <a:defRPr sz="2000" b="0" i="0" u="none" strike="noStrike" cap="none">
                <a:solidFill>
                  <a:schemeClr val="lt1"/>
                </a:solidFill>
                <a:latin typeface="Century Schoolbook"/>
                <a:ea typeface="Century Schoolbook"/>
                <a:cs typeface="Century Schoolbook"/>
                <a:sym typeface="Century Schoolbook"/>
              </a:defRPr>
            </a:lvl9pPr>
          </a:lstStyle>
          <a:p>
            <a:endParaRPr/>
          </a:p>
        </p:txBody>
      </p:sp>
      <p:sp>
        <p:nvSpPr>
          <p:cNvPr id="66" name="Shape 66"/>
          <p:cNvSpPr txBox="1">
            <a:spLocks noGrp="1"/>
          </p:cNvSpPr>
          <p:nvPr>
            <p:ph type="dt" idx="10"/>
          </p:nvPr>
        </p:nvSpPr>
        <p:spPr>
          <a:xfrm>
            <a:off x="66675" y="6559360"/>
            <a:ext cx="2438399" cy="244474"/>
          </a:xfrm>
          <a:prstGeom prst="rect">
            <a:avLst/>
          </a:prstGeom>
          <a:noFill/>
          <a:ln>
            <a:noFill/>
          </a:ln>
        </p:spPr>
        <p:txBody>
          <a:bodyPr lIns="91425" tIns="91425" rIns="91425" bIns="91425" anchor="b" anchorCtr="0"/>
          <a:lstStyle>
            <a:lvl1pPr marL="0" marR="0" lvl="0" indent="0" algn="l" rtl="0">
              <a:spcBef>
                <a:spcPts val="0"/>
              </a:spcBef>
              <a:buNone/>
              <a:defRPr sz="1200">
                <a:solidFill>
                  <a:schemeClr val="lt2"/>
                </a:solidFill>
                <a:latin typeface="Century Schoolbook"/>
                <a:ea typeface="Century Schoolbook"/>
                <a:cs typeface="Century Schoolbook"/>
                <a:sym typeface="Century Schoolbook"/>
              </a:defRPr>
            </a:lvl1pPr>
            <a:lvl2pPr marL="457200" marR="0" lvl="1" indent="0" algn="l" rtl="0">
              <a:spcBef>
                <a:spcPts val="0"/>
              </a:spcBef>
              <a:buNone/>
              <a:defRPr sz="1800" b="0" i="0" u="none" strike="noStrike" cap="none">
                <a:solidFill>
                  <a:schemeClr val="lt1"/>
                </a:solidFill>
                <a:latin typeface="Century Schoolbook"/>
                <a:ea typeface="Century Schoolbook"/>
                <a:cs typeface="Century Schoolbook"/>
                <a:sym typeface="Century Schoolbook"/>
              </a:defRPr>
            </a:lvl2pPr>
            <a:lvl3pPr marL="914400" marR="0" lvl="2" indent="0" algn="l" rtl="0">
              <a:spcBef>
                <a:spcPts val="0"/>
              </a:spcBef>
              <a:buNone/>
              <a:defRPr sz="1800" b="0" i="0" u="none" strike="noStrike" cap="none">
                <a:solidFill>
                  <a:schemeClr val="lt1"/>
                </a:solidFill>
                <a:latin typeface="Century Schoolbook"/>
                <a:ea typeface="Century Schoolbook"/>
                <a:cs typeface="Century Schoolbook"/>
                <a:sym typeface="Century Schoolbook"/>
              </a:defRPr>
            </a:lvl3pPr>
            <a:lvl4pPr marL="1371600" marR="0" lvl="3" indent="0" algn="l" rtl="0">
              <a:spcBef>
                <a:spcPts val="0"/>
              </a:spcBef>
              <a:buNone/>
              <a:defRPr sz="1800" b="0" i="0" u="none" strike="noStrike" cap="none">
                <a:solidFill>
                  <a:schemeClr val="lt1"/>
                </a:solidFill>
                <a:latin typeface="Century Schoolbook"/>
                <a:ea typeface="Century Schoolbook"/>
                <a:cs typeface="Century Schoolbook"/>
                <a:sym typeface="Century Schoolbook"/>
              </a:defRPr>
            </a:lvl4pPr>
            <a:lvl5pPr marL="1828800" marR="0" lvl="4" indent="0" algn="l" rtl="0">
              <a:spcBef>
                <a:spcPts val="0"/>
              </a:spcBef>
              <a:buNone/>
              <a:defRPr sz="1800" b="0" i="0" u="none" strike="noStrike" cap="none">
                <a:solidFill>
                  <a:schemeClr val="lt1"/>
                </a:solidFill>
                <a:latin typeface="Century Schoolbook"/>
                <a:ea typeface="Century Schoolbook"/>
                <a:cs typeface="Century Schoolbook"/>
                <a:sym typeface="Century Schoolbook"/>
              </a:defRPr>
            </a:lvl5pPr>
            <a:lvl6pPr marL="2286000" marR="0" lvl="5" indent="0" algn="l" rtl="0">
              <a:spcBef>
                <a:spcPts val="0"/>
              </a:spcBef>
              <a:buNone/>
              <a:defRPr sz="1800" b="0" i="0" u="none" strike="noStrike" cap="none">
                <a:solidFill>
                  <a:schemeClr val="lt1"/>
                </a:solidFill>
                <a:latin typeface="Century Schoolbook"/>
                <a:ea typeface="Century Schoolbook"/>
                <a:cs typeface="Century Schoolbook"/>
                <a:sym typeface="Century Schoolbook"/>
              </a:defRPr>
            </a:lvl6pPr>
            <a:lvl7pPr marL="2743200" marR="0" lvl="6" indent="0" algn="l" rtl="0">
              <a:spcBef>
                <a:spcPts val="0"/>
              </a:spcBef>
              <a:buNone/>
              <a:defRPr sz="1800" b="0" i="0" u="none" strike="noStrike" cap="none">
                <a:solidFill>
                  <a:schemeClr val="lt1"/>
                </a:solidFill>
                <a:latin typeface="Century Schoolbook"/>
                <a:ea typeface="Century Schoolbook"/>
                <a:cs typeface="Century Schoolbook"/>
                <a:sym typeface="Century Schoolbook"/>
              </a:defRPr>
            </a:lvl7pPr>
            <a:lvl8pPr marL="3200400" marR="0" lvl="7" indent="0" algn="l" rtl="0">
              <a:spcBef>
                <a:spcPts val="0"/>
              </a:spcBef>
              <a:buNone/>
              <a:defRPr sz="1800" b="0" i="0" u="none" strike="noStrike" cap="none">
                <a:solidFill>
                  <a:schemeClr val="lt1"/>
                </a:solidFill>
                <a:latin typeface="Century Schoolbook"/>
                <a:ea typeface="Century Schoolbook"/>
                <a:cs typeface="Century Schoolbook"/>
                <a:sym typeface="Century Schoolbook"/>
              </a:defRPr>
            </a:lvl8pPr>
            <a:lvl9pPr marL="3657600" marR="0" lvl="8" indent="0" algn="l" rtl="0">
              <a:spcBef>
                <a:spcPts val="0"/>
              </a:spcBef>
              <a:buNone/>
              <a:defRPr sz="1800" b="0" i="0" u="none" strike="noStrike" cap="none">
                <a:solidFill>
                  <a:schemeClr val="lt1"/>
                </a:solidFill>
                <a:latin typeface="Century Schoolbook"/>
                <a:ea typeface="Century Schoolbook"/>
                <a:cs typeface="Century Schoolbook"/>
                <a:sym typeface="Century Schoolbook"/>
              </a:defRPr>
            </a:lvl9pPr>
          </a:lstStyle>
          <a:p>
            <a:endParaRPr/>
          </a:p>
        </p:txBody>
      </p:sp>
      <p:sp>
        <p:nvSpPr>
          <p:cNvPr id="67" name="Shape 67"/>
          <p:cNvSpPr txBox="1">
            <a:spLocks noGrp="1"/>
          </p:cNvSpPr>
          <p:nvPr>
            <p:ph type="sldNum" idx="12"/>
          </p:nvPr>
        </p:nvSpPr>
        <p:spPr>
          <a:xfrm>
            <a:off x="8172450" y="6559360"/>
            <a:ext cx="914400" cy="244474"/>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fld id="{00000000-1234-1234-1234-123412341234}" type="slidenum">
              <a:rPr lang="es-ES" sz="1200">
                <a:solidFill>
                  <a:schemeClr val="lt2"/>
                </a:solidFill>
                <a:latin typeface="Century Schoolbook"/>
                <a:ea typeface="Century Schoolbook"/>
                <a:cs typeface="Century Schoolbook"/>
                <a:sym typeface="Century Schoolbook"/>
              </a:rPr>
              <a:t>‹#›</a:t>
            </a:fld>
            <a:endParaRPr lang="es-ES" sz="1200">
              <a:solidFill>
                <a:schemeClr val="lt2"/>
              </a:solidFill>
              <a:latin typeface="Century Schoolbook"/>
              <a:ea typeface="Century Schoolbook"/>
              <a:cs typeface="Century Schoolbook"/>
              <a:sym typeface="Century Schoolbook"/>
            </a:endParaRPr>
          </a:p>
        </p:txBody>
      </p:sp>
      <p:sp>
        <p:nvSpPr>
          <p:cNvPr id="68" name="Shape 68"/>
          <p:cNvSpPr txBox="1">
            <a:spLocks noGrp="1"/>
          </p:cNvSpPr>
          <p:nvPr>
            <p:ph type="ftr" idx="11"/>
          </p:nvPr>
        </p:nvSpPr>
        <p:spPr>
          <a:xfrm>
            <a:off x="2995652" y="6558153"/>
            <a:ext cx="4648199" cy="246887"/>
          </a:xfrm>
          <a:prstGeom prst="rect">
            <a:avLst/>
          </a:prstGeom>
          <a:noFill/>
          <a:ln>
            <a:noFill/>
          </a:ln>
        </p:spPr>
        <p:txBody>
          <a:bodyPr lIns="91425" tIns="91425" rIns="91425" bIns="91425" anchor="b" anchorCtr="0"/>
          <a:lstStyle>
            <a:lvl1pPr marL="0" marR="0" lvl="0" indent="0" algn="ctr" rtl="0">
              <a:spcBef>
                <a:spcPts val="0"/>
              </a:spcBef>
              <a:buNone/>
              <a:defRPr sz="1200">
                <a:solidFill>
                  <a:schemeClr val="lt2"/>
                </a:solidFill>
                <a:latin typeface="Century Schoolbook"/>
                <a:ea typeface="Century Schoolbook"/>
                <a:cs typeface="Century Schoolbook"/>
                <a:sym typeface="Century Schoolbook"/>
              </a:defRPr>
            </a:lvl1pPr>
            <a:lvl2pPr marL="457200" marR="0" lvl="1" indent="0" algn="l" rtl="0">
              <a:spcBef>
                <a:spcPts val="0"/>
              </a:spcBef>
              <a:buNone/>
              <a:defRPr sz="1800" b="0" i="0" u="none" strike="noStrike" cap="none">
                <a:solidFill>
                  <a:schemeClr val="lt1"/>
                </a:solidFill>
                <a:latin typeface="Century Schoolbook"/>
                <a:ea typeface="Century Schoolbook"/>
                <a:cs typeface="Century Schoolbook"/>
                <a:sym typeface="Century Schoolbook"/>
              </a:defRPr>
            </a:lvl2pPr>
            <a:lvl3pPr marL="914400" marR="0" lvl="2" indent="0" algn="l" rtl="0">
              <a:spcBef>
                <a:spcPts val="0"/>
              </a:spcBef>
              <a:buNone/>
              <a:defRPr sz="1800" b="0" i="0" u="none" strike="noStrike" cap="none">
                <a:solidFill>
                  <a:schemeClr val="lt1"/>
                </a:solidFill>
                <a:latin typeface="Century Schoolbook"/>
                <a:ea typeface="Century Schoolbook"/>
                <a:cs typeface="Century Schoolbook"/>
                <a:sym typeface="Century Schoolbook"/>
              </a:defRPr>
            </a:lvl3pPr>
            <a:lvl4pPr marL="1371600" marR="0" lvl="3" indent="0" algn="l" rtl="0">
              <a:spcBef>
                <a:spcPts val="0"/>
              </a:spcBef>
              <a:buNone/>
              <a:defRPr sz="1800" b="0" i="0" u="none" strike="noStrike" cap="none">
                <a:solidFill>
                  <a:schemeClr val="lt1"/>
                </a:solidFill>
                <a:latin typeface="Century Schoolbook"/>
                <a:ea typeface="Century Schoolbook"/>
                <a:cs typeface="Century Schoolbook"/>
                <a:sym typeface="Century Schoolbook"/>
              </a:defRPr>
            </a:lvl4pPr>
            <a:lvl5pPr marL="1828800" marR="0" lvl="4" indent="0" algn="l" rtl="0">
              <a:spcBef>
                <a:spcPts val="0"/>
              </a:spcBef>
              <a:buNone/>
              <a:defRPr sz="1800" b="0" i="0" u="none" strike="noStrike" cap="none">
                <a:solidFill>
                  <a:schemeClr val="lt1"/>
                </a:solidFill>
                <a:latin typeface="Century Schoolbook"/>
                <a:ea typeface="Century Schoolbook"/>
                <a:cs typeface="Century Schoolbook"/>
                <a:sym typeface="Century Schoolbook"/>
              </a:defRPr>
            </a:lvl5pPr>
            <a:lvl6pPr marL="2286000" marR="0" lvl="5" indent="0" algn="l" rtl="0">
              <a:spcBef>
                <a:spcPts val="0"/>
              </a:spcBef>
              <a:buNone/>
              <a:defRPr sz="1800" b="0" i="0" u="none" strike="noStrike" cap="none">
                <a:solidFill>
                  <a:schemeClr val="lt1"/>
                </a:solidFill>
                <a:latin typeface="Century Schoolbook"/>
                <a:ea typeface="Century Schoolbook"/>
                <a:cs typeface="Century Schoolbook"/>
                <a:sym typeface="Century Schoolbook"/>
              </a:defRPr>
            </a:lvl6pPr>
            <a:lvl7pPr marL="2743200" marR="0" lvl="6" indent="0" algn="l" rtl="0">
              <a:spcBef>
                <a:spcPts val="0"/>
              </a:spcBef>
              <a:buNone/>
              <a:defRPr sz="1800" b="0" i="0" u="none" strike="noStrike" cap="none">
                <a:solidFill>
                  <a:schemeClr val="lt1"/>
                </a:solidFill>
                <a:latin typeface="Century Schoolbook"/>
                <a:ea typeface="Century Schoolbook"/>
                <a:cs typeface="Century Schoolbook"/>
                <a:sym typeface="Century Schoolbook"/>
              </a:defRPr>
            </a:lvl7pPr>
            <a:lvl8pPr marL="3200400" marR="0" lvl="7" indent="0" algn="l" rtl="0">
              <a:spcBef>
                <a:spcPts val="0"/>
              </a:spcBef>
              <a:buNone/>
              <a:defRPr sz="1800" b="0" i="0" u="none" strike="noStrike" cap="none">
                <a:solidFill>
                  <a:schemeClr val="lt1"/>
                </a:solidFill>
                <a:latin typeface="Century Schoolbook"/>
                <a:ea typeface="Century Schoolbook"/>
                <a:cs typeface="Century Schoolbook"/>
                <a:sym typeface="Century Schoolbook"/>
              </a:defRPr>
            </a:lvl8pPr>
            <a:lvl9pPr marL="3657600" marR="0" lvl="8" indent="0" algn="l" rtl="0">
              <a:spcBef>
                <a:spcPts val="0"/>
              </a:spcBef>
              <a:buNone/>
              <a:defRPr sz="1800" b="0" i="0" u="none" strike="noStrike" cap="none">
                <a:solidFill>
                  <a:schemeClr val="lt1"/>
                </a:solidFill>
                <a:latin typeface="Century Schoolbook"/>
                <a:ea typeface="Century Schoolbook"/>
                <a:cs typeface="Century Schoolbook"/>
                <a:sym typeface="Century Schoolbook"/>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74637"/>
            <a:ext cx="8229600" cy="1249361"/>
          </a:xfrm>
          <a:prstGeom prst="rect">
            <a:avLst/>
          </a:prstGeom>
          <a:noFill/>
          <a:ln>
            <a:noFill/>
          </a:ln>
        </p:spPr>
        <p:txBody>
          <a:bodyPr lIns="91425" tIns="91425" rIns="91425" bIns="91425" anchor="ctr" anchorCtr="0"/>
          <a:lstStyle>
            <a:lvl1pPr marL="0" marR="0" lvl="0" indent="0" algn="l" rtl="0">
              <a:spcBef>
                <a:spcPts val="0"/>
              </a:spcBef>
              <a:buClr>
                <a:schemeClr val="lt2"/>
              </a:buClr>
              <a:buFont typeface="Century Schoolbook"/>
              <a:buNone/>
              <a:defRPr sz="3200" b="0" i="0" u="none" strike="noStrike" cap="none">
                <a:solidFill>
                  <a:schemeClr val="lt2"/>
                </a:solidFill>
                <a:latin typeface="Century Schoolbook"/>
                <a:ea typeface="Century Schoolbook"/>
                <a:cs typeface="Century Schoolbook"/>
                <a:sym typeface="Century Schoolbook"/>
              </a:defRPr>
            </a:lvl1pPr>
            <a:lvl2pPr marL="0" marR="0" lvl="1" indent="0" algn="l" rtl="0">
              <a:spcBef>
                <a:spcPts val="0"/>
              </a:spcBef>
              <a:buNone/>
              <a:defRPr sz="1800" b="0" i="0" u="none" strike="noStrike" cap="none">
                <a:solidFill>
                  <a:schemeClr val="lt2"/>
                </a:solidFill>
              </a:defRPr>
            </a:lvl2pPr>
            <a:lvl3pPr marL="0" marR="0" lvl="2" indent="0" algn="l" rtl="0">
              <a:spcBef>
                <a:spcPts val="0"/>
              </a:spcBef>
              <a:buNone/>
              <a:defRPr sz="1800" b="0" i="0" u="none" strike="noStrike" cap="none">
                <a:solidFill>
                  <a:schemeClr val="lt2"/>
                </a:solidFill>
              </a:defRPr>
            </a:lvl3pPr>
            <a:lvl4pPr marL="0" marR="0" lvl="3" indent="0" algn="l" rtl="0">
              <a:spcBef>
                <a:spcPts val="0"/>
              </a:spcBef>
              <a:buNone/>
              <a:defRPr sz="1800" b="0" i="0" u="none" strike="noStrike" cap="none">
                <a:solidFill>
                  <a:schemeClr val="lt2"/>
                </a:solidFill>
              </a:defRPr>
            </a:lvl4pPr>
            <a:lvl5pPr marL="0" marR="0" lvl="4" indent="0" algn="l" rtl="0">
              <a:spcBef>
                <a:spcPts val="0"/>
              </a:spcBef>
              <a:buNone/>
              <a:defRPr sz="1800" b="0" i="0" u="none" strike="noStrike" cap="none">
                <a:solidFill>
                  <a:schemeClr val="lt2"/>
                </a:solidFill>
              </a:defRPr>
            </a:lvl5pPr>
            <a:lvl6pPr marL="0" marR="0" lvl="5" indent="0" algn="l" rtl="0">
              <a:spcBef>
                <a:spcPts val="0"/>
              </a:spcBef>
              <a:buNone/>
              <a:defRPr sz="1800" b="0" i="0" u="none" strike="noStrike" cap="none">
                <a:solidFill>
                  <a:schemeClr val="lt2"/>
                </a:solidFill>
              </a:defRPr>
            </a:lvl6pPr>
            <a:lvl7pPr marL="0" marR="0" lvl="6" indent="0" algn="l" rtl="0">
              <a:spcBef>
                <a:spcPts val="0"/>
              </a:spcBef>
              <a:buNone/>
              <a:defRPr sz="1800" b="0" i="0" u="none" strike="noStrike" cap="none">
                <a:solidFill>
                  <a:schemeClr val="lt2"/>
                </a:solidFill>
              </a:defRPr>
            </a:lvl7pPr>
            <a:lvl8pPr marL="0" marR="0" lvl="7" indent="0" algn="l" rtl="0">
              <a:spcBef>
                <a:spcPts val="0"/>
              </a:spcBef>
              <a:buNone/>
              <a:defRPr sz="1800" b="0" i="0" u="none" strike="noStrike" cap="none">
                <a:solidFill>
                  <a:schemeClr val="lt2"/>
                </a:solidFill>
              </a:defRPr>
            </a:lvl8pPr>
            <a:lvl9pPr marL="0" marR="0" lvl="8" indent="0" algn="l" rtl="0">
              <a:spcBef>
                <a:spcPts val="0"/>
              </a:spcBef>
              <a:buNone/>
              <a:defRPr sz="1800" b="0" i="0" u="none" strike="noStrike" cap="none">
                <a:solidFill>
                  <a:schemeClr val="lt2"/>
                </a:solidFill>
              </a:defRPr>
            </a:lvl9pPr>
          </a:lstStyle>
          <a:p>
            <a:endParaRPr/>
          </a:p>
        </p:txBody>
      </p:sp>
      <p:sp>
        <p:nvSpPr>
          <p:cNvPr id="11" name="Shape 11"/>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marR="0" lvl="0" indent="-190500" algn="l" rtl="0">
              <a:spcBef>
                <a:spcPts val="480"/>
              </a:spcBef>
              <a:buClr>
                <a:schemeClr val="lt1"/>
              </a:buClr>
              <a:buSzPct val="100000"/>
              <a:buFont typeface="Century Schoolbook"/>
              <a:buChar char="•"/>
              <a:defRPr sz="2400" b="0" i="0" u="none" strike="noStrike" cap="none">
                <a:solidFill>
                  <a:schemeClr val="lt1"/>
                </a:solidFill>
                <a:latin typeface="Century Schoolbook"/>
                <a:ea typeface="Century Schoolbook"/>
                <a:cs typeface="Century Schoolbook"/>
                <a:sym typeface="Century Schoolbook"/>
              </a:defRPr>
            </a:lvl1pPr>
            <a:lvl2pPr marL="742950" marR="0" lvl="1" indent="-133350" algn="l" rtl="0">
              <a:spcBef>
                <a:spcPts val="480"/>
              </a:spcBef>
              <a:buClr>
                <a:schemeClr val="lt1"/>
              </a:buClr>
              <a:buSzPct val="100000"/>
              <a:buFont typeface="Century Schoolbook"/>
              <a:buChar char="–"/>
              <a:defRPr sz="2400" b="0" i="0" u="none" strike="noStrike" cap="none">
                <a:solidFill>
                  <a:schemeClr val="lt1"/>
                </a:solidFill>
                <a:latin typeface="Century Schoolbook"/>
                <a:ea typeface="Century Schoolbook"/>
                <a:cs typeface="Century Schoolbook"/>
                <a:sym typeface="Century Schoolbook"/>
              </a:defRPr>
            </a:lvl2pPr>
            <a:lvl3pPr marL="1143000" marR="0" lvl="2" indent="-101600" algn="l" rtl="0">
              <a:spcBef>
                <a:spcPts val="400"/>
              </a:spcBef>
              <a:buClr>
                <a:schemeClr val="lt1"/>
              </a:buClr>
              <a:buSzPct val="100000"/>
              <a:buFont typeface="Century Schoolbook"/>
              <a:buChar char="•"/>
              <a:defRPr sz="2000" b="0" i="0" u="none" strike="noStrike" cap="none">
                <a:solidFill>
                  <a:schemeClr val="lt1"/>
                </a:solidFill>
                <a:latin typeface="Century Schoolbook"/>
                <a:ea typeface="Century Schoolbook"/>
                <a:cs typeface="Century Schoolbook"/>
                <a:sym typeface="Century Schoolbook"/>
              </a:defRPr>
            </a:lvl3pPr>
            <a:lvl4pPr marL="1600200" marR="0" lvl="3" indent="-114300" algn="l" rtl="0">
              <a:spcBef>
                <a:spcPts val="360"/>
              </a:spcBef>
              <a:buClr>
                <a:schemeClr val="lt1"/>
              </a:buClr>
              <a:buSzPct val="100000"/>
              <a:buFont typeface="Century Schoolbook"/>
              <a:buChar char="–"/>
              <a:defRPr sz="1800" b="0" i="0" u="none" strike="noStrike" cap="none">
                <a:solidFill>
                  <a:schemeClr val="lt1"/>
                </a:solidFill>
                <a:latin typeface="Century Schoolbook"/>
                <a:ea typeface="Century Schoolbook"/>
                <a:cs typeface="Century Schoolbook"/>
                <a:sym typeface="Century Schoolbook"/>
              </a:defRPr>
            </a:lvl4pPr>
            <a:lvl5pPr marL="2057400" marR="0" lvl="4" indent="-127000" algn="l" rtl="0">
              <a:spcBef>
                <a:spcPts val="320"/>
              </a:spcBef>
              <a:buClr>
                <a:schemeClr val="lt1"/>
              </a:buClr>
              <a:buSzPct val="100000"/>
              <a:buFont typeface="Century Schoolbook"/>
              <a:buChar char="»"/>
              <a:defRPr sz="1600" b="0" i="0" u="none" strike="noStrike" cap="none">
                <a:solidFill>
                  <a:schemeClr val="lt1"/>
                </a:solidFill>
                <a:latin typeface="Century Schoolbook"/>
                <a:ea typeface="Century Schoolbook"/>
                <a:cs typeface="Century Schoolbook"/>
                <a:sym typeface="Century Schoolbook"/>
              </a:defRPr>
            </a:lvl5pPr>
            <a:lvl6pPr marL="2514600" marR="0" lvl="5" indent="-101600" algn="l" rtl="0">
              <a:spcBef>
                <a:spcPts val="400"/>
              </a:spcBef>
              <a:buClr>
                <a:schemeClr val="lt1"/>
              </a:buClr>
              <a:buSzPct val="100000"/>
              <a:buFont typeface="Century Schoolbook"/>
              <a:buChar char="•"/>
              <a:defRPr sz="2000" b="0" i="0" u="none" strike="noStrike" cap="none">
                <a:solidFill>
                  <a:schemeClr val="lt1"/>
                </a:solidFill>
                <a:latin typeface="Century Schoolbook"/>
                <a:ea typeface="Century Schoolbook"/>
                <a:cs typeface="Century Schoolbook"/>
                <a:sym typeface="Century Schoolbook"/>
              </a:defRPr>
            </a:lvl6pPr>
            <a:lvl7pPr marL="2971800" marR="0" lvl="6" indent="-101600" algn="l" rtl="0">
              <a:spcBef>
                <a:spcPts val="400"/>
              </a:spcBef>
              <a:buClr>
                <a:schemeClr val="lt1"/>
              </a:buClr>
              <a:buSzPct val="100000"/>
              <a:buFont typeface="Century Schoolbook"/>
              <a:buChar char="•"/>
              <a:defRPr sz="2000" b="0" i="0" u="none" strike="noStrike" cap="none">
                <a:solidFill>
                  <a:schemeClr val="lt1"/>
                </a:solidFill>
                <a:latin typeface="Century Schoolbook"/>
                <a:ea typeface="Century Schoolbook"/>
                <a:cs typeface="Century Schoolbook"/>
                <a:sym typeface="Century Schoolbook"/>
              </a:defRPr>
            </a:lvl7pPr>
            <a:lvl8pPr marL="3429000" marR="0" lvl="7" indent="-101600" algn="l" rtl="0">
              <a:spcBef>
                <a:spcPts val="400"/>
              </a:spcBef>
              <a:buClr>
                <a:schemeClr val="lt1"/>
              </a:buClr>
              <a:buSzPct val="100000"/>
              <a:buFont typeface="Century Schoolbook"/>
              <a:buChar char="•"/>
              <a:defRPr sz="2000" b="0" i="0" u="none" strike="noStrike" cap="none">
                <a:solidFill>
                  <a:schemeClr val="lt1"/>
                </a:solidFill>
                <a:latin typeface="Century Schoolbook"/>
                <a:ea typeface="Century Schoolbook"/>
                <a:cs typeface="Century Schoolbook"/>
                <a:sym typeface="Century Schoolbook"/>
              </a:defRPr>
            </a:lvl8pPr>
            <a:lvl9pPr marL="3886200" marR="0" lvl="8" indent="-101600" algn="l" rtl="0">
              <a:spcBef>
                <a:spcPts val="400"/>
              </a:spcBef>
              <a:buClr>
                <a:schemeClr val="lt1"/>
              </a:buClr>
              <a:buSzPct val="100000"/>
              <a:buFont typeface="Century Schoolbook"/>
              <a:buChar char="•"/>
              <a:defRPr sz="2000" b="0" i="0" u="none" strike="noStrike" cap="none">
                <a:solidFill>
                  <a:schemeClr val="lt1"/>
                </a:solidFill>
                <a:latin typeface="Century Schoolbook"/>
                <a:ea typeface="Century Schoolbook"/>
                <a:cs typeface="Century Schoolbook"/>
                <a:sym typeface="Century Schoolbook"/>
              </a:defRPr>
            </a:lvl9pPr>
          </a:lstStyle>
          <a:p>
            <a:endParaRPr/>
          </a:p>
        </p:txBody>
      </p:sp>
      <p:sp>
        <p:nvSpPr>
          <p:cNvPr id="12" name="Shape 12"/>
          <p:cNvSpPr txBox="1">
            <a:spLocks noGrp="1"/>
          </p:cNvSpPr>
          <p:nvPr>
            <p:ph type="dt" idx="10"/>
          </p:nvPr>
        </p:nvSpPr>
        <p:spPr>
          <a:xfrm>
            <a:off x="66675" y="6559360"/>
            <a:ext cx="2438399" cy="244474"/>
          </a:xfrm>
          <a:prstGeom prst="rect">
            <a:avLst/>
          </a:prstGeom>
          <a:noFill/>
          <a:ln>
            <a:noFill/>
          </a:ln>
        </p:spPr>
        <p:txBody>
          <a:bodyPr lIns="91425" tIns="91425" rIns="91425" bIns="91425" anchor="b" anchorCtr="0"/>
          <a:lstStyle>
            <a:lvl1pPr marL="0" marR="0" lvl="0" indent="0" algn="l" rtl="0">
              <a:spcBef>
                <a:spcPts val="0"/>
              </a:spcBef>
              <a:buNone/>
              <a:defRPr sz="1200" b="0" i="0" u="none" strike="noStrike" cap="none">
                <a:solidFill>
                  <a:schemeClr val="lt2"/>
                </a:solidFill>
                <a:latin typeface="Century Schoolbook"/>
                <a:ea typeface="Century Schoolbook"/>
                <a:cs typeface="Century Schoolbook"/>
                <a:sym typeface="Century Schoolbook"/>
              </a:defRPr>
            </a:lvl1pPr>
            <a:lvl2pPr marL="457200" marR="0" lvl="1" indent="0" algn="l" rtl="0">
              <a:spcBef>
                <a:spcPts val="0"/>
              </a:spcBef>
              <a:buNone/>
              <a:defRPr sz="1800" b="0" i="0" u="none" strike="noStrike" cap="none">
                <a:solidFill>
                  <a:schemeClr val="lt1"/>
                </a:solidFill>
                <a:latin typeface="Century Schoolbook"/>
                <a:ea typeface="Century Schoolbook"/>
                <a:cs typeface="Century Schoolbook"/>
                <a:sym typeface="Century Schoolbook"/>
              </a:defRPr>
            </a:lvl2pPr>
            <a:lvl3pPr marL="914400" marR="0" lvl="2" indent="0" algn="l" rtl="0">
              <a:spcBef>
                <a:spcPts val="0"/>
              </a:spcBef>
              <a:buNone/>
              <a:defRPr sz="1800" b="0" i="0" u="none" strike="noStrike" cap="none">
                <a:solidFill>
                  <a:schemeClr val="lt1"/>
                </a:solidFill>
                <a:latin typeface="Century Schoolbook"/>
                <a:ea typeface="Century Schoolbook"/>
                <a:cs typeface="Century Schoolbook"/>
                <a:sym typeface="Century Schoolbook"/>
              </a:defRPr>
            </a:lvl3pPr>
            <a:lvl4pPr marL="1371600" marR="0" lvl="3" indent="0" algn="l" rtl="0">
              <a:spcBef>
                <a:spcPts val="0"/>
              </a:spcBef>
              <a:buNone/>
              <a:defRPr sz="1800" b="0" i="0" u="none" strike="noStrike" cap="none">
                <a:solidFill>
                  <a:schemeClr val="lt1"/>
                </a:solidFill>
                <a:latin typeface="Century Schoolbook"/>
                <a:ea typeface="Century Schoolbook"/>
                <a:cs typeface="Century Schoolbook"/>
                <a:sym typeface="Century Schoolbook"/>
              </a:defRPr>
            </a:lvl4pPr>
            <a:lvl5pPr marL="1828800" marR="0" lvl="4" indent="0" algn="l" rtl="0">
              <a:spcBef>
                <a:spcPts val="0"/>
              </a:spcBef>
              <a:buNone/>
              <a:defRPr sz="1800" b="0" i="0" u="none" strike="noStrike" cap="none">
                <a:solidFill>
                  <a:schemeClr val="lt1"/>
                </a:solidFill>
                <a:latin typeface="Century Schoolbook"/>
                <a:ea typeface="Century Schoolbook"/>
                <a:cs typeface="Century Schoolbook"/>
                <a:sym typeface="Century Schoolbook"/>
              </a:defRPr>
            </a:lvl5pPr>
            <a:lvl6pPr marL="2286000" marR="0" lvl="5" indent="0" algn="l" rtl="0">
              <a:spcBef>
                <a:spcPts val="0"/>
              </a:spcBef>
              <a:buNone/>
              <a:defRPr sz="1800" b="0" i="0" u="none" strike="noStrike" cap="none">
                <a:solidFill>
                  <a:schemeClr val="lt1"/>
                </a:solidFill>
                <a:latin typeface="Century Schoolbook"/>
                <a:ea typeface="Century Schoolbook"/>
                <a:cs typeface="Century Schoolbook"/>
                <a:sym typeface="Century Schoolbook"/>
              </a:defRPr>
            </a:lvl6pPr>
            <a:lvl7pPr marL="2743200" marR="0" lvl="6" indent="0" algn="l" rtl="0">
              <a:spcBef>
                <a:spcPts val="0"/>
              </a:spcBef>
              <a:buNone/>
              <a:defRPr sz="1800" b="0" i="0" u="none" strike="noStrike" cap="none">
                <a:solidFill>
                  <a:schemeClr val="lt1"/>
                </a:solidFill>
                <a:latin typeface="Century Schoolbook"/>
                <a:ea typeface="Century Schoolbook"/>
                <a:cs typeface="Century Schoolbook"/>
                <a:sym typeface="Century Schoolbook"/>
              </a:defRPr>
            </a:lvl7pPr>
            <a:lvl8pPr marL="3200400" marR="0" lvl="7" indent="0" algn="l" rtl="0">
              <a:spcBef>
                <a:spcPts val="0"/>
              </a:spcBef>
              <a:buNone/>
              <a:defRPr sz="1800" b="0" i="0" u="none" strike="noStrike" cap="none">
                <a:solidFill>
                  <a:schemeClr val="lt1"/>
                </a:solidFill>
                <a:latin typeface="Century Schoolbook"/>
                <a:ea typeface="Century Schoolbook"/>
                <a:cs typeface="Century Schoolbook"/>
                <a:sym typeface="Century Schoolbook"/>
              </a:defRPr>
            </a:lvl8pPr>
            <a:lvl9pPr marL="3657600" marR="0" lvl="8" indent="0" algn="l" rtl="0">
              <a:spcBef>
                <a:spcPts val="0"/>
              </a:spcBef>
              <a:buNone/>
              <a:defRPr sz="1800" b="0" i="0" u="none" strike="noStrike" cap="none">
                <a:solidFill>
                  <a:schemeClr val="lt1"/>
                </a:solidFill>
                <a:latin typeface="Century Schoolbook"/>
                <a:ea typeface="Century Schoolbook"/>
                <a:cs typeface="Century Schoolbook"/>
                <a:sym typeface="Century Schoolbook"/>
              </a:defRPr>
            </a:lvl9pPr>
          </a:lstStyle>
          <a:p>
            <a:endParaRPr/>
          </a:p>
        </p:txBody>
      </p:sp>
      <p:sp>
        <p:nvSpPr>
          <p:cNvPr id="13" name="Shape 13"/>
          <p:cNvSpPr txBox="1">
            <a:spLocks noGrp="1"/>
          </p:cNvSpPr>
          <p:nvPr>
            <p:ph type="ftr" idx="11"/>
          </p:nvPr>
        </p:nvSpPr>
        <p:spPr>
          <a:xfrm>
            <a:off x="2995652" y="6558153"/>
            <a:ext cx="4648199" cy="246887"/>
          </a:xfrm>
          <a:prstGeom prst="rect">
            <a:avLst/>
          </a:prstGeom>
          <a:noFill/>
          <a:ln>
            <a:noFill/>
          </a:ln>
        </p:spPr>
        <p:txBody>
          <a:bodyPr lIns="91425" tIns="91425" rIns="91425" bIns="91425" anchor="b" anchorCtr="0"/>
          <a:lstStyle>
            <a:lvl1pPr marL="0" marR="0" lvl="0" indent="0" algn="ctr" rtl="0">
              <a:spcBef>
                <a:spcPts val="0"/>
              </a:spcBef>
              <a:buNone/>
              <a:defRPr sz="1200" b="0" i="0" u="none" strike="noStrike" cap="none">
                <a:solidFill>
                  <a:schemeClr val="lt2"/>
                </a:solidFill>
                <a:latin typeface="Century Schoolbook"/>
                <a:ea typeface="Century Schoolbook"/>
                <a:cs typeface="Century Schoolbook"/>
                <a:sym typeface="Century Schoolbook"/>
              </a:defRPr>
            </a:lvl1pPr>
            <a:lvl2pPr marL="457200" marR="0" lvl="1" indent="0" algn="l" rtl="0">
              <a:spcBef>
                <a:spcPts val="0"/>
              </a:spcBef>
              <a:buNone/>
              <a:defRPr sz="1800" b="0" i="0" u="none" strike="noStrike" cap="none">
                <a:solidFill>
                  <a:schemeClr val="lt1"/>
                </a:solidFill>
                <a:latin typeface="Century Schoolbook"/>
                <a:ea typeface="Century Schoolbook"/>
                <a:cs typeface="Century Schoolbook"/>
                <a:sym typeface="Century Schoolbook"/>
              </a:defRPr>
            </a:lvl2pPr>
            <a:lvl3pPr marL="914400" marR="0" lvl="2" indent="0" algn="l" rtl="0">
              <a:spcBef>
                <a:spcPts val="0"/>
              </a:spcBef>
              <a:buNone/>
              <a:defRPr sz="1800" b="0" i="0" u="none" strike="noStrike" cap="none">
                <a:solidFill>
                  <a:schemeClr val="lt1"/>
                </a:solidFill>
                <a:latin typeface="Century Schoolbook"/>
                <a:ea typeface="Century Schoolbook"/>
                <a:cs typeface="Century Schoolbook"/>
                <a:sym typeface="Century Schoolbook"/>
              </a:defRPr>
            </a:lvl3pPr>
            <a:lvl4pPr marL="1371600" marR="0" lvl="3" indent="0" algn="l" rtl="0">
              <a:spcBef>
                <a:spcPts val="0"/>
              </a:spcBef>
              <a:buNone/>
              <a:defRPr sz="1800" b="0" i="0" u="none" strike="noStrike" cap="none">
                <a:solidFill>
                  <a:schemeClr val="lt1"/>
                </a:solidFill>
                <a:latin typeface="Century Schoolbook"/>
                <a:ea typeface="Century Schoolbook"/>
                <a:cs typeface="Century Schoolbook"/>
                <a:sym typeface="Century Schoolbook"/>
              </a:defRPr>
            </a:lvl4pPr>
            <a:lvl5pPr marL="1828800" marR="0" lvl="4" indent="0" algn="l" rtl="0">
              <a:spcBef>
                <a:spcPts val="0"/>
              </a:spcBef>
              <a:buNone/>
              <a:defRPr sz="1800" b="0" i="0" u="none" strike="noStrike" cap="none">
                <a:solidFill>
                  <a:schemeClr val="lt1"/>
                </a:solidFill>
                <a:latin typeface="Century Schoolbook"/>
                <a:ea typeface="Century Schoolbook"/>
                <a:cs typeface="Century Schoolbook"/>
                <a:sym typeface="Century Schoolbook"/>
              </a:defRPr>
            </a:lvl5pPr>
            <a:lvl6pPr marL="2286000" marR="0" lvl="5" indent="0" algn="l" rtl="0">
              <a:spcBef>
                <a:spcPts val="0"/>
              </a:spcBef>
              <a:buNone/>
              <a:defRPr sz="1800" b="0" i="0" u="none" strike="noStrike" cap="none">
                <a:solidFill>
                  <a:schemeClr val="lt1"/>
                </a:solidFill>
                <a:latin typeface="Century Schoolbook"/>
                <a:ea typeface="Century Schoolbook"/>
                <a:cs typeface="Century Schoolbook"/>
                <a:sym typeface="Century Schoolbook"/>
              </a:defRPr>
            </a:lvl6pPr>
            <a:lvl7pPr marL="2743200" marR="0" lvl="6" indent="0" algn="l" rtl="0">
              <a:spcBef>
                <a:spcPts val="0"/>
              </a:spcBef>
              <a:buNone/>
              <a:defRPr sz="1800" b="0" i="0" u="none" strike="noStrike" cap="none">
                <a:solidFill>
                  <a:schemeClr val="lt1"/>
                </a:solidFill>
                <a:latin typeface="Century Schoolbook"/>
                <a:ea typeface="Century Schoolbook"/>
                <a:cs typeface="Century Schoolbook"/>
                <a:sym typeface="Century Schoolbook"/>
              </a:defRPr>
            </a:lvl7pPr>
            <a:lvl8pPr marL="3200400" marR="0" lvl="7" indent="0" algn="l" rtl="0">
              <a:spcBef>
                <a:spcPts val="0"/>
              </a:spcBef>
              <a:buNone/>
              <a:defRPr sz="1800" b="0" i="0" u="none" strike="noStrike" cap="none">
                <a:solidFill>
                  <a:schemeClr val="lt1"/>
                </a:solidFill>
                <a:latin typeface="Century Schoolbook"/>
                <a:ea typeface="Century Schoolbook"/>
                <a:cs typeface="Century Schoolbook"/>
                <a:sym typeface="Century Schoolbook"/>
              </a:defRPr>
            </a:lvl8pPr>
            <a:lvl9pPr marL="3657600" marR="0" lvl="8" indent="0" algn="l" rtl="0">
              <a:spcBef>
                <a:spcPts val="0"/>
              </a:spcBef>
              <a:buNone/>
              <a:defRPr sz="1800" b="0" i="0" u="none" strike="noStrike" cap="none">
                <a:solidFill>
                  <a:schemeClr val="lt1"/>
                </a:solidFill>
                <a:latin typeface="Century Schoolbook"/>
                <a:ea typeface="Century Schoolbook"/>
                <a:cs typeface="Century Schoolbook"/>
                <a:sym typeface="Century Schoolbook"/>
              </a:defRPr>
            </a:lvl9pPr>
          </a:lstStyle>
          <a:p>
            <a:endParaRPr/>
          </a:p>
        </p:txBody>
      </p:sp>
      <p:sp>
        <p:nvSpPr>
          <p:cNvPr id="14" name="Shape 14"/>
          <p:cNvSpPr txBox="1">
            <a:spLocks noGrp="1"/>
          </p:cNvSpPr>
          <p:nvPr>
            <p:ph type="sldNum" idx="12"/>
          </p:nvPr>
        </p:nvSpPr>
        <p:spPr>
          <a:xfrm>
            <a:off x="8172450" y="6559360"/>
            <a:ext cx="914400" cy="244474"/>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fld id="{00000000-1234-1234-1234-123412341234}" type="slidenum">
              <a:rPr lang="es-ES" sz="1200" b="0" i="0" u="none" strike="noStrike" cap="none">
                <a:solidFill>
                  <a:schemeClr val="lt2"/>
                </a:solidFill>
                <a:latin typeface="Century Schoolbook"/>
                <a:ea typeface="Century Schoolbook"/>
                <a:cs typeface="Century Schoolbook"/>
                <a:sym typeface="Century Schoolbook"/>
              </a:rPr>
              <a:t>‹#›</a:t>
            </a:fld>
            <a:endParaRPr lang="es-ES" sz="1200" b="0" i="0" u="none" strike="noStrike" cap="none">
              <a:solidFill>
                <a:schemeClr val="lt2"/>
              </a:solidFill>
              <a:latin typeface="Century Schoolbook"/>
              <a:ea typeface="Century Schoolbook"/>
              <a:cs typeface="Century Schoolbook"/>
              <a:sym typeface="Century Schoolbook"/>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openxmlformats.org/officeDocument/2006/relationships/hyperlink" Target="ppt/slides/slide3.xml" TargetMode="External"/><Relationship Id="rId5" Type="http://schemas.openxmlformats.org/officeDocument/2006/relationships/image" Target="../media/image13.png"/><Relationship Id="rId4" Type="http://schemas.openxmlformats.org/officeDocument/2006/relationships/image" Target="../media/image10.jp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5.xml"/><Relationship Id="rId5" Type="http://schemas.openxmlformats.org/officeDocument/2006/relationships/hyperlink" Target="ppt/slides/slide3.xml" TargetMode="Externa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hyperlink" Target="http://www.bcsc.k12.in.us/Page/16610" TargetMode="External"/><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hyperlink" Target="ppt/slides/slide3.xml" TargetMode="External"/><Relationship Id="rId5" Type="http://schemas.openxmlformats.org/officeDocument/2006/relationships/image" Target="../media/image17.pn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5.xml"/><Relationship Id="rId5" Type="http://schemas.openxmlformats.org/officeDocument/2006/relationships/image" Target="../media/image19.png"/><Relationship Id="rId4" Type="http://schemas.openxmlformats.org/officeDocument/2006/relationships/hyperlink" Target="ppt/slides/slide3.xml"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4.xml"/><Relationship Id="rId1" Type="http://schemas.openxmlformats.org/officeDocument/2006/relationships/slideLayout" Target="../slideLayouts/slideLayout5.xml"/><Relationship Id="rId5" Type="http://schemas.openxmlformats.org/officeDocument/2006/relationships/hyperlink" Target="ppt/slides/slide3.xml" TargetMode="External"/><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hyperlink" Target="ppt/slides/slide3.xml" TargetMode="External"/><Relationship Id="rId2" Type="http://schemas.openxmlformats.org/officeDocument/2006/relationships/notesSlide" Target="../notesSlides/notesSlide15.xml"/><Relationship Id="rId1" Type="http://schemas.openxmlformats.org/officeDocument/2006/relationships/slideLayout" Target="../slideLayouts/slideLayout5.xml"/><Relationship Id="rId5" Type="http://schemas.openxmlformats.org/officeDocument/2006/relationships/image" Target="../media/image23.png"/><Relationship Id="rId4" Type="http://schemas.openxmlformats.org/officeDocument/2006/relationships/image" Target="../media/image22.jpg"/></Relationships>
</file>

<file path=ppt/slides/_rels/slide16.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2.jpg"/><Relationship Id="rId7" Type="http://schemas.openxmlformats.org/officeDocument/2006/relationships/image" Target="../media/image27.png"/><Relationship Id="rId2" Type="http://schemas.openxmlformats.org/officeDocument/2006/relationships/notesSlide" Target="../notesSlides/notesSlide16.xml"/><Relationship Id="rId1" Type="http://schemas.openxmlformats.org/officeDocument/2006/relationships/slideLayout" Target="../slideLayouts/slideLayout5.xml"/><Relationship Id="rId6" Type="http://schemas.openxmlformats.org/officeDocument/2006/relationships/image" Target="../media/image26.png"/><Relationship Id="rId5" Type="http://schemas.openxmlformats.org/officeDocument/2006/relationships/image" Target="../media/image25.png"/><Relationship Id="rId10" Type="http://schemas.openxmlformats.org/officeDocument/2006/relationships/hyperlink" Target="ppt/slides/slide3.xml" TargetMode="External"/><Relationship Id="rId4" Type="http://schemas.openxmlformats.org/officeDocument/2006/relationships/image" Target="../media/image24.png"/><Relationship Id="rId9" Type="http://schemas.openxmlformats.org/officeDocument/2006/relationships/image" Target="../media/image29.png"/></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5.xml"/><Relationship Id="rId5" Type="http://schemas.openxmlformats.org/officeDocument/2006/relationships/hyperlink" Target="ppt/slides/slide3.xml" TargetMode="External"/><Relationship Id="rId4" Type="http://schemas.openxmlformats.org/officeDocument/2006/relationships/image" Target="../media/image30.png"/></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5.xml"/><Relationship Id="rId6" Type="http://schemas.openxmlformats.org/officeDocument/2006/relationships/hyperlink" Target="ppt/slides/slide3.xml" TargetMode="External"/><Relationship Id="rId5" Type="http://schemas.openxmlformats.org/officeDocument/2006/relationships/image" Target="../media/image31.gif"/><Relationship Id="rId4" Type="http://schemas.openxmlformats.org/officeDocument/2006/relationships/image" Target="../media/image22.jpg"/></Relationships>
</file>

<file path=ppt/slides/_rels/slide1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9.xml"/><Relationship Id="rId1" Type="http://schemas.openxmlformats.org/officeDocument/2006/relationships/slideLayout" Target="../slideLayouts/slideLayout5.xml"/><Relationship Id="rId6" Type="http://schemas.openxmlformats.org/officeDocument/2006/relationships/hyperlink" Target="ppt/slides/slide3.xml" TargetMode="External"/><Relationship Id="rId5" Type="http://schemas.openxmlformats.org/officeDocument/2006/relationships/image" Target="../media/image18.png"/><Relationship Id="rId4" Type="http://schemas.openxmlformats.org/officeDocument/2006/relationships/image" Target="../media/image33.png"/></Relationships>
</file>

<file path=ppt/slides/_rels/slide2.xml.rels><?xml version="1.0" encoding="UTF-8" standalone="yes"?>
<Relationships xmlns="http://schemas.openxmlformats.org/package/2006/relationships"><Relationship Id="rId8" Type="http://schemas.openxmlformats.org/officeDocument/2006/relationships/image" Target="../media/image5.jpg"/><Relationship Id="rId3" Type="http://schemas.openxmlformats.org/officeDocument/2006/relationships/image" Target="../media/image2.png"/><Relationship Id="rId7"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3.jpg"/><Relationship Id="rId5" Type="http://schemas.openxmlformats.org/officeDocument/2006/relationships/hyperlink" Target="ppt/slides/slide23.xml" TargetMode="External"/><Relationship Id="rId4" Type="http://schemas.openxmlformats.org/officeDocument/2006/relationships/hyperlink" Target="ppt/slides/slide16.xml" TargetMode="External"/><Relationship Id="rId9" Type="http://schemas.openxmlformats.org/officeDocument/2006/relationships/hyperlink" Target="ppt/slides/slide3.xml"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0.xml"/><Relationship Id="rId1" Type="http://schemas.openxmlformats.org/officeDocument/2006/relationships/slideLayout" Target="../slideLayouts/slideLayout3.xml"/><Relationship Id="rId6" Type="http://schemas.openxmlformats.org/officeDocument/2006/relationships/image" Target="../media/image35.jpg"/><Relationship Id="rId5" Type="http://schemas.openxmlformats.org/officeDocument/2006/relationships/hyperlink" Target="ppt/slides/slide3.xml" TargetMode="External"/><Relationship Id="rId4" Type="http://schemas.openxmlformats.org/officeDocument/2006/relationships/hyperlink" Target="ppt/slides/slide2.xml"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1.xml"/><Relationship Id="rId1" Type="http://schemas.openxmlformats.org/officeDocument/2006/relationships/slideLayout" Target="../slideLayouts/slideLayout4.xml"/><Relationship Id="rId4" Type="http://schemas.openxmlformats.org/officeDocument/2006/relationships/hyperlink" Target="ppt/slides/slide3.xml"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ppt/slides/slide3.xml" TargetMode="External"/><Relationship Id="rId7"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5.xml"/><Relationship Id="rId6" Type="http://schemas.openxmlformats.org/officeDocument/2006/relationships/image" Target="../media/image39.jpg"/><Relationship Id="rId5" Type="http://schemas.openxmlformats.org/officeDocument/2006/relationships/image" Target="../media/image38.png"/><Relationship Id="rId4" Type="http://schemas.openxmlformats.org/officeDocument/2006/relationships/image" Target="../media/image37.jpg"/></Relationships>
</file>

<file path=ppt/slides/_rels/slide2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3.xml"/><Relationship Id="rId1" Type="http://schemas.openxmlformats.org/officeDocument/2006/relationships/slideLayout" Target="../slideLayouts/slideLayout5.xml"/><Relationship Id="rId4" Type="http://schemas.openxmlformats.org/officeDocument/2006/relationships/hyperlink" Target="ppt/slides/slide3.xml"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ppt/slides/slide3.xml" TargetMode="External"/><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41.png"/><Relationship Id="rId7" Type="http://schemas.openxmlformats.org/officeDocument/2006/relationships/image" Target="../media/image44.png"/><Relationship Id="rId2" Type="http://schemas.openxmlformats.org/officeDocument/2006/relationships/notesSlide" Target="../notesSlides/notesSlide25.xml"/><Relationship Id="rId1" Type="http://schemas.openxmlformats.org/officeDocument/2006/relationships/slideLayout" Target="../slideLayouts/slideLayout5.xml"/><Relationship Id="rId6" Type="http://schemas.openxmlformats.org/officeDocument/2006/relationships/hyperlink" Target="ppt/slides/slide3.xml" TargetMode="External"/><Relationship Id="rId5" Type="http://schemas.openxmlformats.org/officeDocument/2006/relationships/image" Target="../media/image43.png"/><Relationship Id="rId4" Type="http://schemas.openxmlformats.org/officeDocument/2006/relationships/image" Target="../media/image42.png"/></Relationships>
</file>

<file path=ppt/slides/_rels/slide26.xml.rels><?xml version="1.0" encoding="UTF-8" standalone="yes"?>
<Relationships xmlns="http://schemas.openxmlformats.org/package/2006/relationships"><Relationship Id="rId3" Type="http://schemas.openxmlformats.org/officeDocument/2006/relationships/hyperlink" Target="ppt/slides/slide3.xml" TargetMode="External"/><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hyperlink" Target="https://www.igrad.com/" TargetMode="External"/><Relationship Id="rId7" Type="http://schemas.openxmlformats.org/officeDocument/2006/relationships/hyperlink" Target="ppt/slides/slide3.xml" TargetMode="External"/><Relationship Id="rId2" Type="http://schemas.openxmlformats.org/officeDocument/2006/relationships/notesSlide" Target="../notesSlides/notesSlide27.xml"/><Relationship Id="rId1" Type="http://schemas.openxmlformats.org/officeDocument/2006/relationships/slideLayout" Target="../slideLayouts/slideLayout3.xml"/><Relationship Id="rId6" Type="http://schemas.openxmlformats.org/officeDocument/2006/relationships/hyperlink" Target="ppt/slides/slide2.xml" TargetMode="External"/><Relationship Id="rId5" Type="http://schemas.openxmlformats.org/officeDocument/2006/relationships/image" Target="../media/image46.png"/><Relationship Id="rId4" Type="http://schemas.openxmlformats.org/officeDocument/2006/relationships/image" Target="../media/image45.png"/></Relationships>
</file>

<file path=ppt/slides/_rels/slide3.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hyperlink" Target="http://ppt/slides/slide4.xml" TargetMode="External"/><Relationship Id="rId7" Type="http://schemas.openxmlformats.org/officeDocument/2006/relationships/hyperlink" Target="ppt/slides/slide2.xml"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hyperlink" Target="http://ppt/slides/slide17.xml" TargetMode="External"/><Relationship Id="rId5" Type="http://schemas.openxmlformats.org/officeDocument/2006/relationships/hyperlink" Target="http://ppt/slides/slide8.xml" TargetMode="External"/><Relationship Id="rId10" Type="http://schemas.openxmlformats.org/officeDocument/2006/relationships/image" Target="../media/image3.jpg"/><Relationship Id="rId4" Type="http://schemas.openxmlformats.org/officeDocument/2006/relationships/hyperlink" Target="http://ppt/slides/slide5.xml" TargetMode="External"/><Relationship Id="rId9" Type="http://schemas.openxmlformats.org/officeDocument/2006/relationships/hyperlink" Target="ppt/slides/slide3.xml"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hyperlink" Target="ppt/slides/slide3.xml" TargetMode="External"/><Relationship Id="rId4" Type="http://schemas.openxmlformats.org/officeDocument/2006/relationships/image" Target="../media/image8.jp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hyperlink" Target="ppt/slides/slide3.x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Shape 199"/>
          <p:cNvSpPr txBox="1">
            <a:spLocks noGrp="1"/>
          </p:cNvSpPr>
          <p:nvPr>
            <p:ph type="title"/>
          </p:nvPr>
        </p:nvSpPr>
        <p:spPr>
          <a:xfrm>
            <a:off x="228601" y="3962400"/>
            <a:ext cx="8298485" cy="1066799"/>
          </a:xfrm>
          <a:prstGeom prst="rect">
            <a:avLst/>
          </a:prstGeom>
          <a:noFill/>
          <a:ln>
            <a:noFill/>
          </a:ln>
        </p:spPr>
        <p:txBody>
          <a:bodyPr lIns="91425" tIns="45700" rIns="91425" bIns="0" anchor="ctr" anchorCtr="0">
            <a:noAutofit/>
          </a:bodyPr>
          <a:lstStyle/>
          <a:p>
            <a:pPr marL="0" marR="0" lvl="0" indent="0" algn="r" rtl="0">
              <a:spcBef>
                <a:spcPts val="0"/>
              </a:spcBef>
              <a:buClr>
                <a:schemeClr val="lt2"/>
              </a:buClr>
              <a:buSzPct val="25000"/>
              <a:buFont typeface="Century Schoolbook"/>
              <a:buNone/>
            </a:pPr>
            <a:r>
              <a:rPr lang="es-ES" sz="3200" b="0" i="0" u="none" strike="noStrike" cap="none">
                <a:solidFill>
                  <a:schemeClr val="lt2"/>
                </a:solidFill>
                <a:latin typeface="Century Schoolbook"/>
                <a:ea typeface="Century Schoolbook"/>
                <a:cs typeface="Century Schoolbook"/>
                <a:sym typeface="Century Schoolbook"/>
              </a:rPr>
              <a:t>EN </a:t>
            </a:r>
            <a:r>
              <a:rPr lang="es-ES"/>
              <a:t>QUÉ</a:t>
            </a:r>
            <a:r>
              <a:rPr lang="es-ES" sz="3200" b="0" i="0" u="none" strike="noStrike" cap="none">
                <a:solidFill>
                  <a:schemeClr val="lt2"/>
                </a:solidFill>
                <a:latin typeface="Century Schoolbook"/>
                <a:ea typeface="Century Schoolbook"/>
                <a:cs typeface="Century Schoolbook"/>
                <a:sym typeface="Century Schoolbook"/>
              </a:rPr>
              <a:t> ENFOCARSE?…………….</a:t>
            </a:r>
          </a:p>
        </p:txBody>
      </p:sp>
      <p:sp>
        <p:nvSpPr>
          <p:cNvPr id="200" name="Shape 200"/>
          <p:cNvSpPr txBox="1">
            <a:spLocks noGrp="1"/>
          </p:cNvSpPr>
          <p:nvPr>
            <p:ph type="body" idx="1"/>
          </p:nvPr>
        </p:nvSpPr>
        <p:spPr>
          <a:xfrm>
            <a:off x="2133600" y="5133975"/>
            <a:ext cx="6386946" cy="1219199"/>
          </a:xfrm>
          <a:prstGeom prst="rect">
            <a:avLst/>
          </a:prstGeom>
          <a:noFill/>
          <a:ln>
            <a:noFill/>
          </a:ln>
        </p:spPr>
        <p:txBody>
          <a:bodyPr lIns="91425" tIns="0" rIns="91425" bIns="45700" anchor="t" anchorCtr="0">
            <a:noAutofit/>
          </a:bodyPr>
          <a:lstStyle/>
          <a:p>
            <a:pPr marL="0" marR="0" lvl="0" indent="0" algn="r" rtl="0">
              <a:spcBef>
                <a:spcPts val="0"/>
              </a:spcBef>
              <a:spcAft>
                <a:spcPts val="0"/>
              </a:spcAft>
              <a:buClr>
                <a:schemeClr val="lt1"/>
              </a:buClr>
              <a:buSzPct val="25000"/>
              <a:buFont typeface="Century Schoolbook"/>
              <a:buNone/>
            </a:pPr>
            <a:r>
              <a:rPr lang="es-ES" sz="1800" b="0" i="0" u="none" strike="noStrike" cap="none">
                <a:solidFill>
                  <a:schemeClr val="lt1"/>
                </a:solidFill>
                <a:latin typeface="Century Schoolbook"/>
                <a:ea typeface="Century Schoolbook"/>
                <a:cs typeface="Century Schoolbook"/>
                <a:sym typeface="Century Schoolbook"/>
              </a:rPr>
              <a:t>Senior Project</a:t>
            </a:r>
          </a:p>
          <a:p>
            <a:pPr marL="0" marR="0" lvl="0" indent="0" algn="r" rtl="0">
              <a:spcBef>
                <a:spcPts val="360"/>
              </a:spcBef>
              <a:spcAft>
                <a:spcPts val="0"/>
              </a:spcAft>
              <a:buClr>
                <a:schemeClr val="lt1"/>
              </a:buClr>
              <a:buSzPct val="25000"/>
              <a:buFont typeface="Century Schoolbook"/>
              <a:buNone/>
            </a:pPr>
            <a:r>
              <a:rPr lang="es-ES" sz="1800" b="0" i="0" u="none" strike="noStrike" cap="none">
                <a:solidFill>
                  <a:schemeClr val="lt1"/>
                </a:solidFill>
                <a:latin typeface="Century Schoolbook"/>
                <a:ea typeface="Century Schoolbook"/>
                <a:cs typeface="Century Schoolbook"/>
                <a:sym typeface="Century Schoolbook"/>
              </a:rPr>
              <a:t>Francisco Cena Zavala</a:t>
            </a:r>
          </a:p>
          <a:p>
            <a:pPr marL="0" marR="0" lvl="0" indent="0" algn="r" rtl="0">
              <a:spcBef>
                <a:spcPts val="360"/>
              </a:spcBef>
              <a:spcAft>
                <a:spcPts val="0"/>
              </a:spcAft>
              <a:buClr>
                <a:schemeClr val="lt1"/>
              </a:buClr>
              <a:buSzPct val="25000"/>
              <a:buFont typeface="Century Schoolbook"/>
              <a:buNone/>
            </a:pPr>
            <a:r>
              <a:rPr lang="es-ES" sz="1800" b="0" i="0" u="none" strike="noStrike" cap="none">
                <a:solidFill>
                  <a:schemeClr val="lt1"/>
                </a:solidFill>
                <a:latin typeface="Century Schoolbook"/>
                <a:ea typeface="Century Schoolbook"/>
                <a:cs typeface="Century Schoolbook"/>
                <a:sym typeface="Century Schoolbook"/>
              </a:rPr>
              <a:t>December 2016</a:t>
            </a:r>
          </a:p>
          <a:p>
            <a:pPr marL="0" marR="0" lvl="0" indent="0" algn="r" rtl="0">
              <a:spcBef>
                <a:spcPts val="360"/>
              </a:spcBef>
              <a:buClr>
                <a:schemeClr val="lt1"/>
              </a:buClr>
              <a:buSzPct val="25000"/>
              <a:buFont typeface="Century Schoolbook"/>
              <a:buNone/>
            </a:pPr>
            <a:r>
              <a:rPr lang="es-ES" sz="1800" b="0" i="0" u="none" strike="noStrike" cap="none">
                <a:solidFill>
                  <a:schemeClr val="lt1"/>
                </a:solidFill>
                <a:latin typeface="Century Schoolbook"/>
                <a:ea typeface="Century Schoolbook"/>
                <a:cs typeface="Century Schoolbook"/>
                <a:sym typeface="Century Schoolbook"/>
              </a:rPr>
              <a:t>Columbus North High School</a:t>
            </a:r>
          </a:p>
        </p:txBody>
      </p:sp>
      <p:sp>
        <p:nvSpPr>
          <p:cNvPr id="201" name="Shape 201"/>
          <p:cNvSpPr txBox="1"/>
          <p:nvPr/>
        </p:nvSpPr>
        <p:spPr>
          <a:xfrm>
            <a:off x="611560" y="1484783"/>
            <a:ext cx="3781804" cy="584774"/>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s-ES" sz="3200" b="0" i="0" u="none" strike="noStrike" cap="none">
                <a:solidFill>
                  <a:schemeClr val="lt1"/>
                </a:solidFill>
                <a:latin typeface="Century Schoolbook"/>
                <a:ea typeface="Century Schoolbook"/>
                <a:cs typeface="Century Schoolbook"/>
                <a:sym typeface="Century Schoolbook"/>
              </a:rPr>
              <a:t>The road to College</a:t>
            </a:r>
          </a:p>
        </p:txBody>
      </p:sp>
      <p:pic>
        <p:nvPicPr>
          <p:cNvPr id="202" name="Shape 202" descr="Resultado de imagen para college"/>
          <p:cNvPicPr preferRelativeResize="0"/>
          <p:nvPr/>
        </p:nvPicPr>
        <p:blipFill rotWithShape="1">
          <a:blip r:embed="rId3">
            <a:alphaModFix/>
          </a:blip>
          <a:srcRect/>
          <a:stretch/>
        </p:blipFill>
        <p:spPr>
          <a:xfrm>
            <a:off x="5220071" y="476672"/>
            <a:ext cx="3368824" cy="2247005"/>
          </a:xfrm>
          <a:prstGeom prst="rect">
            <a:avLst/>
          </a:prstGeom>
          <a:noFill/>
          <a:ln>
            <a:noFill/>
          </a:ln>
        </p:spPr>
      </p:pic>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Shape 297"/>
          <p:cNvSpPr txBox="1">
            <a:spLocks noGrp="1"/>
          </p:cNvSpPr>
          <p:nvPr>
            <p:ph type="body" idx="1"/>
          </p:nvPr>
        </p:nvSpPr>
        <p:spPr>
          <a:xfrm>
            <a:off x="264900" y="177967"/>
            <a:ext cx="4557000" cy="5808400"/>
          </a:xfrm>
          <a:prstGeom prst="rect">
            <a:avLst/>
          </a:prstGeom>
          <a:noFill/>
          <a:ln>
            <a:noFill/>
          </a:ln>
        </p:spPr>
        <p:txBody>
          <a:bodyPr lIns="91425" tIns="91425" rIns="91425" bIns="91425" anchor="t" anchorCtr="0">
            <a:noAutofit/>
          </a:bodyPr>
          <a:lstStyle/>
          <a:p>
            <a:pPr marL="0" marR="0" lvl="0" indent="12700" algn="just" rtl="0">
              <a:spcBef>
                <a:spcPts val="0"/>
              </a:spcBef>
              <a:spcAft>
                <a:spcPts val="0"/>
              </a:spcAft>
              <a:buClr>
                <a:schemeClr val="accent6"/>
              </a:buClr>
              <a:buSzPct val="25000"/>
              <a:buFont typeface="Century Schoolbook"/>
              <a:buNone/>
            </a:pPr>
            <a:r>
              <a:rPr lang="es-ES" sz="1600" b="1" i="0" u="none" strike="noStrike" cap="none">
                <a:solidFill>
                  <a:schemeClr val="lt1"/>
                </a:solidFill>
                <a:latin typeface="Century Schoolbook"/>
                <a:ea typeface="Century Schoolbook"/>
                <a:cs typeface="Century Schoolbook"/>
                <a:sym typeface="Century Schoolbook"/>
              </a:rPr>
              <a:t>Durante este año también es muy recomendable que tomes clases un poco más desafiantes y que nunca creerías que fueras a tomar por ejemplo clases AP que son clases avanzadas equivalentes a el nivel de la Universidad. Si ya sabes que estudiar, en la Universidad, toma clases AP.</a:t>
            </a:r>
          </a:p>
          <a:p>
            <a:pPr marL="0" marR="0" lvl="0" indent="12700" algn="just" rtl="0">
              <a:spcBef>
                <a:spcPts val="0"/>
              </a:spcBef>
              <a:spcAft>
                <a:spcPts val="0"/>
              </a:spcAft>
              <a:buClr>
                <a:schemeClr val="accent6"/>
              </a:buClr>
              <a:buSzPct val="25000"/>
              <a:buFont typeface="Century Schoolbook"/>
              <a:buNone/>
            </a:pPr>
            <a:endParaRPr sz="1600" b="1" i="0" u="none" strike="noStrike" cap="none">
              <a:solidFill>
                <a:schemeClr val="lt1"/>
              </a:solidFill>
              <a:latin typeface="Century Schoolbook"/>
              <a:ea typeface="Century Schoolbook"/>
              <a:cs typeface="Century Schoolbook"/>
              <a:sym typeface="Century Schoolbook"/>
            </a:endParaRPr>
          </a:p>
          <a:p>
            <a:pPr marL="0" marR="0" lvl="0" indent="12700" algn="just" rtl="0">
              <a:spcBef>
                <a:spcPts val="0"/>
              </a:spcBef>
              <a:buClr>
                <a:schemeClr val="accent6"/>
              </a:buClr>
              <a:buSzPct val="25000"/>
              <a:buFont typeface="Century Schoolbook"/>
              <a:buNone/>
            </a:pPr>
            <a:r>
              <a:rPr lang="es-ES" sz="1600" b="1" i="0" u="none" strike="noStrike" cap="none">
                <a:solidFill>
                  <a:schemeClr val="lt1"/>
                </a:solidFill>
                <a:latin typeface="Century Schoolbook"/>
                <a:ea typeface="Century Schoolbook"/>
                <a:cs typeface="Century Schoolbook"/>
                <a:sym typeface="Century Schoolbook"/>
              </a:rPr>
              <a:t>Si estás teniendo dificultad para saber que carrera vas a estudiar, las Clases de C4 son asombrosas para ayudarte a decidir alguna carrera. Toma una o dos clases al año y te ayudará mucho en el futuro cuando quieras aplicar a universidades. </a:t>
            </a:r>
          </a:p>
        </p:txBody>
      </p:sp>
      <p:pic>
        <p:nvPicPr>
          <p:cNvPr id="298" name="Shape 298"/>
          <p:cNvPicPr preferRelativeResize="0"/>
          <p:nvPr/>
        </p:nvPicPr>
        <p:blipFill rotWithShape="1">
          <a:blip r:embed="rId3">
            <a:alphaModFix/>
          </a:blip>
          <a:srcRect/>
          <a:stretch/>
        </p:blipFill>
        <p:spPr>
          <a:xfrm>
            <a:off x="2055750" y="4232550"/>
            <a:ext cx="2766000" cy="2457300"/>
          </a:xfrm>
          <a:prstGeom prst="rect">
            <a:avLst/>
          </a:prstGeom>
          <a:noFill/>
          <a:ln>
            <a:noFill/>
          </a:ln>
        </p:spPr>
      </p:pic>
      <p:sp>
        <p:nvSpPr>
          <p:cNvPr id="299" name="Shape 299"/>
          <p:cNvSpPr txBox="1"/>
          <p:nvPr/>
        </p:nvSpPr>
        <p:spPr>
          <a:xfrm>
            <a:off x="5126551" y="3068959"/>
            <a:ext cx="4017448" cy="1296143"/>
          </a:xfrm>
          <a:prstGeom prst="rect">
            <a:avLst/>
          </a:prstGeom>
          <a:solidFill>
            <a:srgbClr val="F7DF53"/>
          </a:solidFill>
          <a:ln>
            <a:noFill/>
          </a:ln>
        </p:spPr>
        <p:txBody>
          <a:bodyPr lIns="91425" tIns="91425" rIns="91425" bIns="91425" anchor="t" anchorCtr="0">
            <a:noAutofit/>
          </a:bodyPr>
          <a:lstStyle/>
          <a:p>
            <a:pPr marL="0" marR="0" lvl="0" indent="0" algn="just" rtl="0">
              <a:spcBef>
                <a:spcPts val="0"/>
              </a:spcBef>
              <a:buSzPct val="25000"/>
              <a:buNone/>
            </a:pPr>
            <a:r>
              <a:rPr lang="es-ES" sz="1400" b="1">
                <a:solidFill>
                  <a:srgbClr val="363432"/>
                </a:solidFill>
                <a:latin typeface="Century Schoolbook"/>
                <a:ea typeface="Century Schoolbook"/>
                <a:cs typeface="Century Schoolbook"/>
                <a:sym typeface="Century Schoolbook"/>
              </a:rPr>
              <a:t>Clases AP son clases que te dan </a:t>
            </a:r>
            <a:r>
              <a:rPr lang="es-ES" b="1">
                <a:solidFill>
                  <a:srgbClr val="363432"/>
                </a:solidFill>
                <a:latin typeface="Century Schoolbook"/>
                <a:ea typeface="Century Schoolbook"/>
                <a:cs typeface="Century Schoolbook"/>
                <a:sym typeface="Century Schoolbook"/>
              </a:rPr>
              <a:t>créditos</a:t>
            </a:r>
            <a:r>
              <a:rPr lang="es-ES" sz="1400" b="1">
                <a:solidFill>
                  <a:srgbClr val="363432"/>
                </a:solidFill>
                <a:latin typeface="Century Schoolbook"/>
                <a:ea typeface="Century Schoolbook"/>
                <a:cs typeface="Century Schoolbook"/>
                <a:sym typeface="Century Schoolbook"/>
              </a:rPr>
              <a:t> para la Universidad si tienes buen </a:t>
            </a:r>
            <a:r>
              <a:rPr lang="es-ES" b="1">
                <a:solidFill>
                  <a:srgbClr val="363432"/>
                </a:solidFill>
                <a:latin typeface="Century Schoolbook"/>
                <a:ea typeface="Century Schoolbook"/>
                <a:cs typeface="Century Schoolbook"/>
                <a:sym typeface="Century Schoolbook"/>
              </a:rPr>
              <a:t>desempeño</a:t>
            </a:r>
            <a:r>
              <a:rPr lang="es-ES" sz="1400" b="1">
                <a:solidFill>
                  <a:srgbClr val="363432"/>
                </a:solidFill>
                <a:latin typeface="Century Schoolbook"/>
                <a:ea typeface="Century Schoolbook"/>
                <a:cs typeface="Century Schoolbook"/>
                <a:sym typeface="Century Schoolbook"/>
              </a:rPr>
              <a:t> en la prueba final.</a:t>
            </a:r>
          </a:p>
          <a:p>
            <a:pPr marL="0" marR="0" lvl="0" indent="0" algn="just" rtl="0">
              <a:spcBef>
                <a:spcPts val="0"/>
              </a:spcBef>
              <a:buSzPct val="25000"/>
              <a:buNone/>
            </a:pPr>
            <a:r>
              <a:rPr lang="es-ES" sz="1400" b="1">
                <a:solidFill>
                  <a:srgbClr val="363432"/>
                </a:solidFill>
                <a:latin typeface="Century Schoolbook"/>
                <a:ea typeface="Century Schoolbook"/>
                <a:cs typeface="Century Schoolbook"/>
                <a:sym typeface="Century Schoolbook"/>
              </a:rPr>
              <a:t>Si las pasas puedes ahorrarte mucho dinero en la Universidad! </a:t>
            </a:r>
          </a:p>
        </p:txBody>
      </p:sp>
      <p:pic>
        <p:nvPicPr>
          <p:cNvPr id="300" name="Shape 300" descr="Resultado de imagen para CLASES AP"/>
          <p:cNvPicPr preferRelativeResize="0"/>
          <p:nvPr/>
        </p:nvPicPr>
        <p:blipFill rotWithShape="1">
          <a:blip r:embed="rId4">
            <a:alphaModFix/>
          </a:blip>
          <a:srcRect t="14099"/>
          <a:stretch/>
        </p:blipFill>
        <p:spPr>
          <a:xfrm>
            <a:off x="5724128" y="4725144"/>
            <a:ext cx="2843807" cy="1832137"/>
          </a:xfrm>
          <a:prstGeom prst="rect">
            <a:avLst/>
          </a:prstGeom>
          <a:noFill/>
          <a:ln>
            <a:noFill/>
          </a:ln>
        </p:spPr>
      </p:pic>
      <p:pic>
        <p:nvPicPr>
          <p:cNvPr id="301" name="Shape 301" descr="Resultado de imagen para sophomore year"/>
          <p:cNvPicPr preferRelativeResize="0"/>
          <p:nvPr/>
        </p:nvPicPr>
        <p:blipFill rotWithShape="1">
          <a:blip r:embed="rId5">
            <a:alphaModFix/>
          </a:blip>
          <a:srcRect/>
          <a:stretch/>
        </p:blipFill>
        <p:spPr>
          <a:xfrm>
            <a:off x="5724128" y="620687"/>
            <a:ext cx="2592287" cy="1728191"/>
          </a:xfrm>
          <a:prstGeom prst="rect">
            <a:avLst/>
          </a:prstGeom>
          <a:noFill/>
          <a:ln>
            <a:noFill/>
          </a:ln>
        </p:spPr>
      </p:pic>
      <p:sp>
        <p:nvSpPr>
          <p:cNvPr id="302" name="Shape 302">
            <a:hlinkClick r:id="rId6"/>
          </p:cNvPr>
          <p:cNvSpPr txBox="1"/>
          <p:nvPr/>
        </p:nvSpPr>
        <p:spPr>
          <a:xfrm>
            <a:off x="8100392" y="116631"/>
            <a:ext cx="870750" cy="230832"/>
          </a:xfrm>
          <a:prstGeom prst="rect">
            <a:avLst/>
          </a:prstGeom>
          <a:solidFill>
            <a:srgbClr val="0070C0">
              <a:alpha val="56862"/>
            </a:srgbClr>
          </a:solidFill>
          <a:ln>
            <a:noFill/>
          </a:ln>
        </p:spPr>
        <p:txBody>
          <a:bodyPr lIns="91425" tIns="45700" rIns="91425" bIns="45700" anchor="t" anchorCtr="0">
            <a:noAutofit/>
          </a:bodyPr>
          <a:lstStyle/>
          <a:p>
            <a:pPr marL="0" marR="0" lvl="0" indent="0" algn="l" rtl="0">
              <a:spcBef>
                <a:spcPts val="0"/>
              </a:spcBef>
              <a:buSzPct val="25000"/>
              <a:buNone/>
            </a:pPr>
            <a:r>
              <a:rPr lang="es-ES" sz="900" b="1">
                <a:solidFill>
                  <a:schemeClr val="lt1"/>
                </a:solidFill>
                <a:latin typeface="Century Schoolbook"/>
                <a:ea typeface="Century Schoolbook"/>
                <a:cs typeface="Century Schoolbook"/>
                <a:sym typeface="Century Schoolbook"/>
              </a:rPr>
              <a:t>REGRESAR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Shape 307"/>
          <p:cNvSpPr txBox="1">
            <a:spLocks noGrp="1"/>
          </p:cNvSpPr>
          <p:nvPr>
            <p:ph type="title"/>
          </p:nvPr>
        </p:nvSpPr>
        <p:spPr>
          <a:xfrm>
            <a:off x="311700" y="496966"/>
            <a:ext cx="8520599" cy="859999"/>
          </a:xfrm>
          <a:prstGeom prst="rect">
            <a:avLst/>
          </a:prstGeom>
          <a:noFill/>
          <a:ln>
            <a:noFill/>
          </a:ln>
        </p:spPr>
        <p:txBody>
          <a:bodyPr lIns="91425" tIns="91425" rIns="91425" bIns="91425" anchor="t" anchorCtr="0">
            <a:noAutofit/>
          </a:bodyPr>
          <a:lstStyle/>
          <a:p>
            <a:pPr marL="0" marR="0" lvl="0" indent="0" algn="l" rtl="0">
              <a:spcBef>
                <a:spcPts val="0"/>
              </a:spcBef>
              <a:buClr>
                <a:schemeClr val="lt2"/>
              </a:buClr>
              <a:buSzPct val="25000"/>
              <a:buFont typeface="Century Schoolbook"/>
              <a:buNone/>
            </a:pPr>
            <a:r>
              <a:rPr lang="es-ES" sz="3200" b="0" i="0" u="none" strike="noStrike" cap="none">
                <a:solidFill>
                  <a:schemeClr val="lt2"/>
                </a:solidFill>
                <a:latin typeface="Century Schoolbook"/>
                <a:ea typeface="Century Schoolbook"/>
                <a:cs typeface="Century Schoolbook"/>
                <a:sym typeface="Century Schoolbook"/>
              </a:rPr>
              <a:t>OBJETIVOS PARA ESTE A</a:t>
            </a:r>
            <a:r>
              <a:rPr lang="es-ES" sz="3200" b="0" i="0" u="none" strike="noStrike" cap="none">
                <a:solidFill>
                  <a:srgbClr val="FFFFFF"/>
                </a:solidFill>
                <a:latin typeface="Century Schoolbook"/>
                <a:ea typeface="Century Schoolbook"/>
                <a:cs typeface="Century Schoolbook"/>
                <a:sym typeface="Century Schoolbook"/>
              </a:rPr>
              <a:t>Ñ</a:t>
            </a:r>
            <a:r>
              <a:rPr lang="es-ES" sz="3200" b="0" i="0" u="none" strike="noStrike" cap="none">
                <a:solidFill>
                  <a:schemeClr val="lt2"/>
                </a:solidFill>
                <a:latin typeface="Century Schoolbook"/>
                <a:ea typeface="Century Schoolbook"/>
                <a:cs typeface="Century Schoolbook"/>
                <a:sym typeface="Century Schoolbook"/>
              </a:rPr>
              <a:t>O ESCOLAR.   </a:t>
            </a:r>
          </a:p>
        </p:txBody>
      </p:sp>
      <p:pic>
        <p:nvPicPr>
          <p:cNvPr id="308" name="Shape 308"/>
          <p:cNvPicPr preferRelativeResize="0"/>
          <p:nvPr/>
        </p:nvPicPr>
        <p:blipFill rotWithShape="1">
          <a:blip r:embed="rId3">
            <a:alphaModFix/>
          </a:blip>
          <a:srcRect/>
          <a:stretch/>
        </p:blipFill>
        <p:spPr>
          <a:xfrm>
            <a:off x="179511" y="3645023"/>
            <a:ext cx="1656183" cy="2282835"/>
          </a:xfrm>
          <a:prstGeom prst="rect">
            <a:avLst/>
          </a:prstGeom>
          <a:noFill/>
          <a:ln>
            <a:noFill/>
          </a:ln>
        </p:spPr>
      </p:pic>
      <p:pic>
        <p:nvPicPr>
          <p:cNvPr id="309" name="Shape 309" descr="Resultado de imagen para sophomore year"/>
          <p:cNvPicPr preferRelativeResize="0"/>
          <p:nvPr/>
        </p:nvPicPr>
        <p:blipFill rotWithShape="1">
          <a:blip r:embed="rId4">
            <a:alphaModFix/>
          </a:blip>
          <a:srcRect/>
          <a:stretch/>
        </p:blipFill>
        <p:spPr>
          <a:xfrm>
            <a:off x="3707903" y="1340767"/>
            <a:ext cx="2592287" cy="1728191"/>
          </a:xfrm>
          <a:prstGeom prst="rect">
            <a:avLst/>
          </a:prstGeom>
          <a:noFill/>
          <a:ln>
            <a:noFill/>
          </a:ln>
        </p:spPr>
      </p:pic>
      <p:sp>
        <p:nvSpPr>
          <p:cNvPr id="310" name="Shape 310"/>
          <p:cNvSpPr/>
          <p:nvPr/>
        </p:nvSpPr>
        <p:spPr>
          <a:xfrm>
            <a:off x="2123727" y="3356992"/>
            <a:ext cx="6840760" cy="3108542"/>
          </a:xfrm>
          <a:prstGeom prst="rect">
            <a:avLst/>
          </a:prstGeom>
          <a:solidFill>
            <a:srgbClr val="F7DF53"/>
          </a:solidFill>
          <a:ln>
            <a:noFill/>
          </a:ln>
        </p:spPr>
        <p:txBody>
          <a:bodyPr lIns="91425" tIns="45700" rIns="91425" bIns="45700" anchor="t" anchorCtr="0">
            <a:noAutofit/>
          </a:bodyPr>
          <a:lstStyle/>
          <a:p>
            <a:pPr marL="0" marR="0" lvl="0" indent="0" algn="l" rtl="0">
              <a:spcBef>
                <a:spcPts val="0"/>
              </a:spcBef>
              <a:buClr>
                <a:srgbClr val="363432"/>
              </a:buClr>
              <a:buSzPct val="25000"/>
              <a:buFont typeface="Century Schoolbook"/>
              <a:buNone/>
            </a:pPr>
            <a:r>
              <a:rPr lang="es-ES" sz="2800" b="1">
                <a:solidFill>
                  <a:srgbClr val="363432"/>
                </a:solidFill>
                <a:latin typeface="Century Schoolbook"/>
                <a:ea typeface="Century Schoolbook"/>
                <a:cs typeface="Century Schoolbook"/>
                <a:sym typeface="Century Schoolbook"/>
              </a:rPr>
              <a:t>Tus objetivos principales en los que tendrás que enfocarte a lo largo de este año escolar serán:</a:t>
            </a:r>
          </a:p>
          <a:p>
            <a:pPr marL="457200" marR="0" lvl="0" indent="-228600" algn="l" rtl="0">
              <a:spcBef>
                <a:spcPts val="0"/>
              </a:spcBef>
              <a:buClr>
                <a:srgbClr val="363432"/>
              </a:buClr>
              <a:buSzPct val="100000"/>
              <a:buFont typeface="Century Schoolbook"/>
              <a:buChar char="●"/>
            </a:pPr>
            <a:r>
              <a:rPr lang="es-ES" sz="2800" b="1">
                <a:solidFill>
                  <a:srgbClr val="363432"/>
                </a:solidFill>
                <a:latin typeface="Century Schoolbook"/>
                <a:ea typeface="Century Schoolbook"/>
                <a:cs typeface="Century Schoolbook"/>
                <a:sym typeface="Century Schoolbook"/>
              </a:rPr>
              <a:t>Mantener buenas calificaciones </a:t>
            </a:r>
          </a:p>
          <a:p>
            <a:pPr marL="457200" marR="0" lvl="0" indent="-228600" algn="l" rtl="0">
              <a:spcBef>
                <a:spcPts val="0"/>
              </a:spcBef>
              <a:buClr>
                <a:srgbClr val="363432"/>
              </a:buClr>
              <a:buSzPct val="100000"/>
              <a:buFont typeface="Century Schoolbook"/>
              <a:buChar char="●"/>
            </a:pPr>
            <a:r>
              <a:rPr lang="es-ES" sz="2800" b="1">
                <a:solidFill>
                  <a:srgbClr val="363432"/>
                </a:solidFill>
                <a:latin typeface="Century Schoolbook"/>
                <a:ea typeface="Century Schoolbook"/>
                <a:cs typeface="Century Schoolbook"/>
                <a:sym typeface="Century Schoolbook"/>
              </a:rPr>
              <a:t>Tomar clases avanzadas (AP)</a:t>
            </a:r>
          </a:p>
          <a:p>
            <a:pPr marL="457200" marR="0" lvl="0" indent="-228600" algn="l" rtl="0">
              <a:spcBef>
                <a:spcPts val="0"/>
              </a:spcBef>
              <a:buClr>
                <a:srgbClr val="363432"/>
              </a:buClr>
              <a:buSzPct val="100000"/>
              <a:buFont typeface="Century Schoolbook"/>
              <a:buChar char="●"/>
            </a:pPr>
            <a:r>
              <a:rPr lang="es-ES" sz="2800" b="1">
                <a:solidFill>
                  <a:srgbClr val="363432"/>
                </a:solidFill>
                <a:latin typeface="Century Schoolbook"/>
                <a:ea typeface="Century Schoolbook"/>
                <a:cs typeface="Century Schoolbook"/>
                <a:sym typeface="Century Schoolbook"/>
              </a:rPr>
              <a:t>Empezar a pensar qué crees que quieres estudiar.</a:t>
            </a:r>
          </a:p>
        </p:txBody>
      </p:sp>
      <p:sp>
        <p:nvSpPr>
          <p:cNvPr id="311" name="Shape 311">
            <a:hlinkClick r:id="rId5"/>
          </p:cNvPr>
          <p:cNvSpPr txBox="1"/>
          <p:nvPr/>
        </p:nvSpPr>
        <p:spPr>
          <a:xfrm>
            <a:off x="8100392" y="116631"/>
            <a:ext cx="870750" cy="230832"/>
          </a:xfrm>
          <a:prstGeom prst="rect">
            <a:avLst/>
          </a:prstGeom>
          <a:solidFill>
            <a:srgbClr val="0070C0">
              <a:alpha val="56862"/>
            </a:srgbClr>
          </a:solidFill>
          <a:ln>
            <a:noFill/>
          </a:ln>
        </p:spPr>
        <p:txBody>
          <a:bodyPr lIns="91425" tIns="45700" rIns="91425" bIns="45700" anchor="t" anchorCtr="0">
            <a:noAutofit/>
          </a:bodyPr>
          <a:lstStyle/>
          <a:p>
            <a:pPr marL="0" marR="0" lvl="0" indent="0" algn="l" rtl="0">
              <a:spcBef>
                <a:spcPts val="0"/>
              </a:spcBef>
              <a:buSzPct val="25000"/>
              <a:buNone/>
            </a:pPr>
            <a:r>
              <a:rPr lang="es-ES" sz="900" b="1">
                <a:solidFill>
                  <a:schemeClr val="lt1"/>
                </a:solidFill>
                <a:latin typeface="Century Schoolbook"/>
                <a:ea typeface="Century Schoolbook"/>
                <a:cs typeface="Century Schoolbook"/>
                <a:sym typeface="Century Schoolbook"/>
              </a:rPr>
              <a:t>REGRESAR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6" name="Shape 316"/>
          <p:cNvSpPr txBox="1">
            <a:spLocks noGrp="1"/>
          </p:cNvSpPr>
          <p:nvPr>
            <p:ph type="ctrTitle"/>
          </p:nvPr>
        </p:nvSpPr>
        <p:spPr>
          <a:xfrm>
            <a:off x="611560" y="0"/>
            <a:ext cx="7893000" cy="2471599"/>
          </a:xfrm>
          <a:prstGeom prst="rect">
            <a:avLst/>
          </a:prstGeom>
          <a:noFill/>
          <a:ln>
            <a:noFill/>
          </a:ln>
        </p:spPr>
        <p:txBody>
          <a:bodyPr lIns="91425" tIns="91425" rIns="91425" bIns="91425" anchor="b" anchorCtr="0">
            <a:noAutofit/>
          </a:bodyPr>
          <a:lstStyle/>
          <a:p>
            <a:pPr marL="0" marR="0" lvl="0" indent="0" algn="l" rtl="0">
              <a:spcBef>
                <a:spcPts val="0"/>
              </a:spcBef>
              <a:buClr>
                <a:schemeClr val="lt2"/>
              </a:buClr>
              <a:buSzPct val="25000"/>
              <a:buFont typeface="Century Schoolbook"/>
              <a:buNone/>
            </a:pPr>
            <a:r>
              <a:rPr lang="es-ES" sz="4800" b="0" i="0" u="none" strike="noStrike" cap="none">
                <a:solidFill>
                  <a:schemeClr val="lt2"/>
                </a:solidFill>
                <a:latin typeface="Century Schoolbook"/>
                <a:ea typeface="Century Schoolbook"/>
                <a:cs typeface="Century Schoolbook"/>
                <a:sym typeface="Century Schoolbook"/>
              </a:rPr>
              <a:t>JUNIOR (</a:t>
            </a:r>
            <a:r>
              <a:rPr lang="es-ES"/>
              <a:t>UNDÉCIMO</a:t>
            </a:r>
            <a:r>
              <a:rPr lang="es-ES" sz="4800" b="0" i="0" u="none" strike="noStrike" cap="none">
                <a:solidFill>
                  <a:schemeClr val="lt2"/>
                </a:solidFill>
                <a:latin typeface="Century Schoolbook"/>
                <a:ea typeface="Century Schoolbook"/>
                <a:cs typeface="Century Schoolbook"/>
                <a:sym typeface="Century Schoolbook"/>
              </a:rPr>
              <a:t> GRADO)</a:t>
            </a:r>
          </a:p>
        </p:txBody>
      </p:sp>
      <p:sp>
        <p:nvSpPr>
          <p:cNvPr id="317" name="Shape 317"/>
          <p:cNvSpPr txBox="1">
            <a:spLocks noGrp="1"/>
          </p:cNvSpPr>
          <p:nvPr>
            <p:ph type="subTitle" idx="1"/>
          </p:nvPr>
        </p:nvSpPr>
        <p:spPr>
          <a:xfrm>
            <a:off x="323528" y="4365103"/>
            <a:ext cx="8523600" cy="1998236"/>
          </a:xfrm>
          <a:prstGeom prst="rect">
            <a:avLst/>
          </a:prstGeom>
          <a:noFill/>
          <a:ln>
            <a:noFill/>
          </a:ln>
        </p:spPr>
        <p:txBody>
          <a:bodyPr lIns="91425" tIns="91425" rIns="91425" bIns="91425" anchor="b" anchorCtr="0">
            <a:noAutofit/>
          </a:bodyPr>
          <a:lstStyle/>
          <a:p>
            <a:pPr marL="342900" marR="0" lvl="0" indent="-342900" algn="l" rtl="0">
              <a:lnSpc>
                <a:spcPct val="100000"/>
              </a:lnSpc>
              <a:spcBef>
                <a:spcPts val="0"/>
              </a:spcBef>
              <a:spcAft>
                <a:spcPts val="0"/>
              </a:spcAft>
              <a:buClr>
                <a:schemeClr val="accent6"/>
              </a:buClr>
              <a:buSzPct val="25000"/>
              <a:buFont typeface="Century Schoolbook"/>
              <a:buNone/>
            </a:pPr>
            <a:r>
              <a:rPr lang="es-ES" sz="1600" b="1" i="0" u="none" strike="noStrike" cap="none">
                <a:solidFill>
                  <a:srgbClr val="FFFFFF"/>
                </a:solidFill>
                <a:latin typeface="Century Schoolbook"/>
                <a:ea typeface="Century Schoolbook"/>
                <a:cs typeface="Century Schoolbook"/>
                <a:sym typeface="Century Schoolbook"/>
              </a:rPr>
              <a:t>Llegó la hora de empezar a tomar decisiones para la vida después de High School. El propósito de este a</a:t>
            </a:r>
            <a:r>
              <a:rPr lang="es-ES" sz="1600" b="1" i="0" u="none" strike="noStrike" cap="none">
                <a:solidFill>
                  <a:srgbClr val="B7B7B7"/>
                </a:solidFill>
                <a:latin typeface="Century Schoolbook"/>
                <a:ea typeface="Century Schoolbook"/>
                <a:cs typeface="Century Schoolbook"/>
                <a:sym typeface="Century Schoolbook"/>
              </a:rPr>
              <a:t>ñ</a:t>
            </a:r>
            <a:r>
              <a:rPr lang="es-ES" sz="1600" b="1" i="0" u="none" strike="noStrike" cap="none">
                <a:solidFill>
                  <a:srgbClr val="FFFFFF"/>
                </a:solidFill>
                <a:latin typeface="Century Schoolbook"/>
                <a:ea typeface="Century Schoolbook"/>
                <a:cs typeface="Century Schoolbook"/>
                <a:sym typeface="Century Schoolbook"/>
              </a:rPr>
              <a:t>o escolar es empezar a dar los primeros pasos para los planes que tengas después de high school. </a:t>
            </a:r>
          </a:p>
          <a:p>
            <a:pPr marL="342900" marR="0" lvl="0" indent="-342900" algn="l" rtl="0">
              <a:lnSpc>
                <a:spcPct val="100000"/>
              </a:lnSpc>
              <a:spcBef>
                <a:spcPts val="1000"/>
              </a:spcBef>
              <a:spcAft>
                <a:spcPts val="0"/>
              </a:spcAft>
              <a:buClr>
                <a:schemeClr val="accent6"/>
              </a:buClr>
              <a:buSzPct val="150000"/>
              <a:buFont typeface="Century Schoolbook"/>
              <a:buChar char="●"/>
            </a:pPr>
            <a:r>
              <a:rPr lang="es-ES" sz="1600" b="1" i="0" u="none" strike="noStrike" cap="none">
                <a:solidFill>
                  <a:srgbClr val="FFFFFF"/>
                </a:solidFill>
                <a:latin typeface="Century Schoolbook"/>
                <a:ea typeface="Century Schoolbook"/>
                <a:cs typeface="Century Schoolbook"/>
                <a:sym typeface="Century Schoolbook"/>
              </a:rPr>
              <a:t>Exámenes SAT/ACT.</a:t>
            </a:r>
          </a:p>
          <a:p>
            <a:pPr marL="342900" marR="0" lvl="0" indent="-342900" algn="l" rtl="0">
              <a:lnSpc>
                <a:spcPct val="100000"/>
              </a:lnSpc>
              <a:spcBef>
                <a:spcPts val="1000"/>
              </a:spcBef>
              <a:spcAft>
                <a:spcPts val="0"/>
              </a:spcAft>
              <a:buClr>
                <a:schemeClr val="accent6"/>
              </a:buClr>
              <a:buSzPct val="150000"/>
              <a:buFont typeface="Century Schoolbook"/>
              <a:buChar char="●"/>
            </a:pPr>
            <a:r>
              <a:rPr lang="es-ES" sz="1600" b="1" i="0" u="none" strike="noStrike" cap="none">
                <a:solidFill>
                  <a:srgbClr val="FFFFFF"/>
                </a:solidFill>
                <a:latin typeface="Century Schoolbook"/>
                <a:ea typeface="Century Schoolbook"/>
                <a:cs typeface="Century Schoolbook"/>
                <a:sym typeface="Century Schoolbook"/>
              </a:rPr>
              <a:t>Decidir qué universidades estas interesado aplicar.</a:t>
            </a:r>
          </a:p>
          <a:p>
            <a:pPr marL="342900" marR="0" lvl="0" indent="-342900" algn="l" rtl="0">
              <a:lnSpc>
                <a:spcPct val="100000"/>
              </a:lnSpc>
              <a:spcBef>
                <a:spcPts val="1000"/>
              </a:spcBef>
              <a:spcAft>
                <a:spcPts val="0"/>
              </a:spcAft>
              <a:buClr>
                <a:schemeClr val="accent6"/>
              </a:buClr>
              <a:buSzPct val="150000"/>
              <a:buFont typeface="Century Schoolbook"/>
              <a:buChar char="●"/>
            </a:pPr>
            <a:r>
              <a:rPr lang="es-ES" sz="1600" b="1" i="0" u="none" strike="noStrike" cap="none">
                <a:solidFill>
                  <a:srgbClr val="FFFFFF"/>
                </a:solidFill>
                <a:latin typeface="Century Schoolbook"/>
                <a:ea typeface="Century Schoolbook"/>
                <a:cs typeface="Century Schoolbook"/>
                <a:sym typeface="Century Schoolbook"/>
              </a:rPr>
              <a:t>Pensar en ideas para tu “</a:t>
            </a:r>
            <a:r>
              <a:rPr lang="es-ES" sz="1600" b="1" i="0" u="sng" strike="noStrike" cap="none">
                <a:solidFill>
                  <a:schemeClr val="hlink"/>
                </a:solidFill>
                <a:latin typeface="Century Schoolbook"/>
                <a:ea typeface="Century Schoolbook"/>
                <a:cs typeface="Century Schoolbook"/>
                <a:sym typeface="Century Schoolbook"/>
                <a:hlinkClick r:id="rId3"/>
              </a:rPr>
              <a:t>Senior Project</a:t>
            </a:r>
            <a:r>
              <a:rPr lang="es-ES" sz="1600" b="1" i="0" u="sng" strike="noStrike" cap="none">
                <a:solidFill>
                  <a:srgbClr val="FFFFFF"/>
                </a:solidFill>
                <a:latin typeface="Century Schoolbook"/>
                <a:ea typeface="Century Schoolbook"/>
                <a:cs typeface="Century Schoolbook"/>
                <a:sym typeface="Century Schoolbook"/>
              </a:rPr>
              <a:t>”.</a:t>
            </a:r>
          </a:p>
        </p:txBody>
      </p:sp>
      <p:pic>
        <p:nvPicPr>
          <p:cNvPr id="318" name="Shape 318" descr="Resultado de imagen para high school junior year"/>
          <p:cNvPicPr preferRelativeResize="0"/>
          <p:nvPr/>
        </p:nvPicPr>
        <p:blipFill rotWithShape="1">
          <a:blip r:embed="rId4">
            <a:alphaModFix/>
          </a:blip>
          <a:srcRect/>
          <a:stretch/>
        </p:blipFill>
        <p:spPr>
          <a:xfrm>
            <a:off x="6611300" y="1480775"/>
            <a:ext cx="2235900" cy="2367600"/>
          </a:xfrm>
          <a:prstGeom prst="rect">
            <a:avLst/>
          </a:prstGeom>
          <a:noFill/>
          <a:ln>
            <a:noFill/>
          </a:ln>
        </p:spPr>
      </p:pic>
      <p:pic>
        <p:nvPicPr>
          <p:cNvPr id="319" name="Shape 319"/>
          <p:cNvPicPr preferRelativeResize="0"/>
          <p:nvPr/>
        </p:nvPicPr>
        <p:blipFill rotWithShape="1">
          <a:blip r:embed="rId5">
            <a:alphaModFix/>
          </a:blip>
          <a:srcRect/>
          <a:stretch/>
        </p:blipFill>
        <p:spPr>
          <a:xfrm rot="-1671488">
            <a:off x="3485057" y="1832803"/>
            <a:ext cx="2009484" cy="1752099"/>
          </a:xfrm>
          <a:prstGeom prst="rect">
            <a:avLst/>
          </a:prstGeom>
          <a:noFill/>
          <a:ln>
            <a:noFill/>
          </a:ln>
        </p:spPr>
      </p:pic>
      <p:sp>
        <p:nvSpPr>
          <p:cNvPr id="320" name="Shape 320">
            <a:hlinkClick r:id="rId6"/>
          </p:cNvPr>
          <p:cNvSpPr txBox="1"/>
          <p:nvPr/>
        </p:nvSpPr>
        <p:spPr>
          <a:xfrm>
            <a:off x="7940851" y="116625"/>
            <a:ext cx="1030200" cy="231000"/>
          </a:xfrm>
          <a:prstGeom prst="rect">
            <a:avLst/>
          </a:prstGeom>
          <a:solidFill>
            <a:srgbClr val="0070C0">
              <a:alpha val="56862"/>
            </a:srgbClr>
          </a:solidFill>
          <a:ln>
            <a:noFill/>
          </a:ln>
        </p:spPr>
        <p:txBody>
          <a:bodyPr lIns="91425" tIns="45700" rIns="91425" bIns="45700" anchor="t" anchorCtr="0">
            <a:noAutofit/>
          </a:bodyPr>
          <a:lstStyle/>
          <a:p>
            <a:pPr marL="0" marR="0" lvl="0" indent="0" algn="l" rtl="0">
              <a:spcBef>
                <a:spcPts val="0"/>
              </a:spcBef>
              <a:buSzPct val="25000"/>
              <a:buNone/>
            </a:pPr>
            <a:r>
              <a:rPr lang="es-ES" sz="900" b="1">
                <a:solidFill>
                  <a:schemeClr val="lt1"/>
                </a:solidFill>
                <a:latin typeface="Century Schoolbook"/>
                <a:ea typeface="Century Schoolbook"/>
                <a:cs typeface="Century Schoolbook"/>
                <a:sym typeface="Century Schoolbook"/>
              </a:rPr>
              <a:t>REGRESAR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25" name="Shape 325"/>
          <p:cNvSpPr txBox="1">
            <a:spLocks noGrp="1"/>
          </p:cNvSpPr>
          <p:nvPr>
            <p:ph type="title"/>
          </p:nvPr>
        </p:nvSpPr>
        <p:spPr>
          <a:xfrm>
            <a:off x="179511" y="260647"/>
            <a:ext cx="8520599" cy="859999"/>
          </a:xfrm>
          <a:prstGeom prst="rect">
            <a:avLst/>
          </a:prstGeom>
          <a:noFill/>
          <a:ln>
            <a:noFill/>
          </a:ln>
        </p:spPr>
        <p:txBody>
          <a:bodyPr lIns="91425" tIns="91425" rIns="91425" bIns="91425" anchor="t" anchorCtr="0">
            <a:noAutofit/>
          </a:bodyPr>
          <a:lstStyle/>
          <a:p>
            <a:pPr marL="0" marR="0" lvl="0" indent="0" algn="l" rtl="0">
              <a:spcBef>
                <a:spcPts val="0"/>
              </a:spcBef>
              <a:buClr>
                <a:schemeClr val="lt2"/>
              </a:buClr>
              <a:buSzPct val="25000"/>
              <a:buFont typeface="Century Schoolbook"/>
              <a:buNone/>
            </a:pPr>
            <a:r>
              <a:rPr lang="es-ES" sz="3200" b="1" i="0" u="none" strike="noStrike" cap="none">
                <a:solidFill>
                  <a:schemeClr val="lt2"/>
                </a:solidFill>
                <a:latin typeface="Century Schoolbook"/>
                <a:ea typeface="Century Schoolbook"/>
                <a:cs typeface="Century Schoolbook"/>
                <a:sym typeface="Century Schoolbook"/>
              </a:rPr>
              <a:t>SAT/ACT</a:t>
            </a:r>
          </a:p>
        </p:txBody>
      </p:sp>
      <p:sp>
        <p:nvSpPr>
          <p:cNvPr id="326" name="Shape 326"/>
          <p:cNvSpPr txBox="1">
            <a:spLocks noGrp="1"/>
          </p:cNvSpPr>
          <p:nvPr>
            <p:ph type="body" idx="1"/>
          </p:nvPr>
        </p:nvSpPr>
        <p:spPr>
          <a:xfrm>
            <a:off x="0" y="908720"/>
            <a:ext cx="7092279" cy="2880320"/>
          </a:xfrm>
          <a:prstGeom prst="rect">
            <a:avLst/>
          </a:prstGeom>
          <a:noFill/>
          <a:ln>
            <a:noFill/>
          </a:ln>
        </p:spPr>
        <p:txBody>
          <a:bodyPr lIns="91425" tIns="91425" rIns="91425" bIns="91425" anchor="t" anchorCtr="0">
            <a:noAutofit/>
          </a:bodyPr>
          <a:lstStyle/>
          <a:p>
            <a:pPr marL="0" marR="0" lvl="0" indent="12700" algn="just" rtl="0">
              <a:spcBef>
                <a:spcPts val="0"/>
              </a:spcBef>
              <a:spcAft>
                <a:spcPts val="0"/>
              </a:spcAft>
              <a:buClr>
                <a:srgbClr val="F3F3F3"/>
              </a:buClr>
              <a:buSzPct val="25000"/>
              <a:buFont typeface="Century Schoolbook"/>
              <a:buNone/>
            </a:pPr>
            <a:r>
              <a:rPr lang="es-ES" sz="2000" b="1">
                <a:solidFill>
                  <a:srgbClr val="F3F3F3"/>
                </a:solidFill>
              </a:rPr>
              <a:t>¿</a:t>
            </a:r>
            <a:r>
              <a:rPr lang="es-ES" sz="2000" b="1" i="0" u="none" strike="noStrike" cap="none">
                <a:solidFill>
                  <a:srgbClr val="F3F3F3"/>
                </a:solidFill>
                <a:latin typeface="Century Schoolbook"/>
                <a:ea typeface="Century Schoolbook"/>
                <a:cs typeface="Century Schoolbook"/>
                <a:sym typeface="Century Schoolbook"/>
              </a:rPr>
              <a:t>Qu</a:t>
            </a:r>
            <a:r>
              <a:rPr lang="es-ES" sz="2000" b="1">
                <a:solidFill>
                  <a:srgbClr val="F3F3F3"/>
                </a:solidFill>
              </a:rPr>
              <a:t>é</a:t>
            </a:r>
            <a:r>
              <a:rPr lang="es-ES" sz="2000" b="1" i="0" u="none" strike="noStrike" cap="none">
                <a:solidFill>
                  <a:srgbClr val="F3F3F3"/>
                </a:solidFill>
                <a:latin typeface="Century Schoolbook"/>
                <a:ea typeface="Century Schoolbook"/>
                <a:cs typeface="Century Schoolbook"/>
                <a:sym typeface="Century Schoolbook"/>
              </a:rPr>
              <a:t> son?</a:t>
            </a:r>
          </a:p>
          <a:p>
            <a:pPr marL="0" marR="0" lvl="0" indent="12700" algn="just" rtl="0">
              <a:spcBef>
                <a:spcPts val="0"/>
              </a:spcBef>
              <a:spcAft>
                <a:spcPts val="0"/>
              </a:spcAft>
              <a:buClr>
                <a:schemeClr val="lt1"/>
              </a:buClr>
              <a:buSzPct val="25000"/>
              <a:buFont typeface="Century Schoolbook"/>
              <a:buNone/>
            </a:pPr>
            <a:endParaRPr sz="2000" b="1" i="0" u="none" strike="noStrike" cap="none">
              <a:solidFill>
                <a:srgbClr val="F3F3F3"/>
              </a:solidFill>
              <a:latin typeface="Century Schoolbook"/>
              <a:ea typeface="Century Schoolbook"/>
              <a:cs typeface="Century Schoolbook"/>
              <a:sym typeface="Century Schoolbook"/>
            </a:endParaRPr>
          </a:p>
          <a:p>
            <a:pPr marL="0" marR="0" lvl="0" indent="12700" algn="just" rtl="0">
              <a:spcBef>
                <a:spcPts val="0"/>
              </a:spcBef>
              <a:spcAft>
                <a:spcPts val="0"/>
              </a:spcAft>
              <a:buClr>
                <a:srgbClr val="F3F3F3"/>
              </a:buClr>
              <a:buSzPct val="25000"/>
              <a:buFont typeface="Century Schoolbook"/>
              <a:buNone/>
            </a:pPr>
            <a:r>
              <a:rPr lang="es-ES" sz="2000" b="0" i="0" u="none" strike="noStrike" cap="none">
                <a:solidFill>
                  <a:srgbClr val="F3F3F3"/>
                </a:solidFill>
                <a:latin typeface="Century Schoolbook"/>
                <a:ea typeface="Century Schoolbook"/>
                <a:cs typeface="Century Schoolbook"/>
                <a:sym typeface="Century Schoolbook"/>
              </a:rPr>
              <a:t>El SAT y ACT son dos tipos de exámenes estandarizados. La palabra estandarizado(Standardized) significa que el examen mide lo mismo para todos los que las toman. </a:t>
            </a:r>
            <a:r>
              <a:rPr lang="es-ES" sz="2000">
                <a:solidFill>
                  <a:srgbClr val="F3F3F3"/>
                </a:solidFill>
              </a:rPr>
              <a:t>Estos</a:t>
            </a:r>
            <a:r>
              <a:rPr lang="es-ES" sz="2000" b="0" i="0" u="none" strike="noStrike" cap="none">
                <a:solidFill>
                  <a:srgbClr val="F3F3F3"/>
                </a:solidFill>
                <a:latin typeface="Century Schoolbook"/>
                <a:ea typeface="Century Schoolbook"/>
                <a:cs typeface="Century Schoolbook"/>
                <a:sym typeface="Century Schoolbook"/>
              </a:rPr>
              <a:t> exámenes ayudan a las Universidades a ver que tan bien </a:t>
            </a:r>
            <a:r>
              <a:rPr lang="es-ES" sz="2000">
                <a:solidFill>
                  <a:srgbClr val="F3F3F3"/>
                </a:solidFill>
              </a:rPr>
              <a:t>estás</a:t>
            </a:r>
            <a:r>
              <a:rPr lang="es-ES" sz="2000" b="0" i="0" u="none" strike="noStrike" cap="none">
                <a:solidFill>
                  <a:srgbClr val="F3F3F3"/>
                </a:solidFill>
                <a:latin typeface="Century Schoolbook"/>
                <a:ea typeface="Century Schoolbook"/>
                <a:cs typeface="Century Schoolbook"/>
                <a:sym typeface="Century Schoolbook"/>
              </a:rPr>
              <a:t> preparado para estudiar tu carrera.</a:t>
            </a:r>
          </a:p>
          <a:p>
            <a:pPr marL="0" marR="0" lvl="0" indent="12700" algn="just" rtl="0">
              <a:spcBef>
                <a:spcPts val="0"/>
              </a:spcBef>
              <a:spcAft>
                <a:spcPts val="0"/>
              </a:spcAft>
              <a:buClr>
                <a:schemeClr val="lt1"/>
              </a:buClr>
              <a:buSzPct val="25000"/>
              <a:buFont typeface="Century Schoolbook"/>
              <a:buNone/>
            </a:pPr>
            <a:endParaRPr sz="2000" b="0" i="0" u="none" strike="noStrike" cap="none">
              <a:solidFill>
                <a:srgbClr val="F3F3F3"/>
              </a:solidFill>
              <a:latin typeface="Century Schoolbook"/>
              <a:ea typeface="Century Schoolbook"/>
              <a:cs typeface="Century Schoolbook"/>
              <a:sym typeface="Century Schoolbook"/>
            </a:endParaRPr>
          </a:p>
          <a:p>
            <a:pPr marL="0" marR="0" lvl="0" indent="12700" algn="just" rtl="0">
              <a:spcBef>
                <a:spcPts val="0"/>
              </a:spcBef>
              <a:spcAft>
                <a:spcPts val="0"/>
              </a:spcAft>
              <a:buClr>
                <a:srgbClr val="F3F3F3"/>
              </a:buClr>
              <a:buSzPct val="25000"/>
              <a:buFont typeface="Century Schoolbook"/>
              <a:buNone/>
            </a:pPr>
            <a:r>
              <a:rPr lang="es-ES" sz="2000" b="0" i="0" u="none" strike="noStrike" cap="none">
                <a:solidFill>
                  <a:srgbClr val="F3F3F3"/>
                </a:solidFill>
                <a:latin typeface="Century Schoolbook"/>
                <a:ea typeface="Century Schoolbook"/>
                <a:cs typeface="Century Schoolbook"/>
                <a:sym typeface="Century Schoolbook"/>
              </a:rPr>
              <a:t>El SAT tiene tres secciones principales: matemáticas, lectura y escritura (que incluye un ensayo escrito opcional). </a:t>
            </a:r>
          </a:p>
          <a:p>
            <a:pPr marL="0" marR="0" lvl="0" indent="12700" algn="just" rtl="0">
              <a:spcBef>
                <a:spcPts val="0"/>
              </a:spcBef>
              <a:spcAft>
                <a:spcPts val="0"/>
              </a:spcAft>
              <a:buClr>
                <a:schemeClr val="lt1"/>
              </a:buClr>
              <a:buSzPct val="25000"/>
              <a:buFont typeface="Century Schoolbook"/>
              <a:buNone/>
            </a:pPr>
            <a:endParaRPr sz="2000" b="0" i="0" u="none" strike="noStrike" cap="none">
              <a:solidFill>
                <a:srgbClr val="F3F3F3"/>
              </a:solidFill>
              <a:latin typeface="Century Schoolbook"/>
              <a:ea typeface="Century Schoolbook"/>
              <a:cs typeface="Century Schoolbook"/>
              <a:sym typeface="Century Schoolbook"/>
            </a:endParaRPr>
          </a:p>
          <a:p>
            <a:pPr marL="0" marR="0" lvl="0" indent="12700" algn="just" rtl="0">
              <a:spcBef>
                <a:spcPts val="0"/>
              </a:spcBef>
              <a:buClr>
                <a:srgbClr val="F3F3F3"/>
              </a:buClr>
              <a:buSzPct val="25000"/>
              <a:buFont typeface="Century Schoolbook"/>
              <a:buNone/>
            </a:pPr>
            <a:r>
              <a:rPr lang="es-ES" sz="2000" b="0" i="0" u="none" strike="noStrike" cap="none">
                <a:solidFill>
                  <a:srgbClr val="F3F3F3"/>
                </a:solidFill>
                <a:latin typeface="Century Schoolbook"/>
                <a:ea typeface="Century Schoolbook"/>
                <a:cs typeface="Century Schoolbook"/>
                <a:sym typeface="Century Schoolbook"/>
              </a:rPr>
              <a:t>El ACT tiene cuatro secciones principales: Inglés, matemáticas, lectura y ciencias (y una sección de ensayo opcional).</a:t>
            </a:r>
          </a:p>
        </p:txBody>
      </p:sp>
      <p:pic>
        <p:nvPicPr>
          <p:cNvPr id="327" name="Shape 327" descr="Resultado de imagen para high school junior year"/>
          <p:cNvPicPr preferRelativeResize="0"/>
          <p:nvPr/>
        </p:nvPicPr>
        <p:blipFill rotWithShape="1">
          <a:blip r:embed="rId3">
            <a:alphaModFix/>
          </a:blip>
          <a:srcRect/>
          <a:stretch/>
        </p:blipFill>
        <p:spPr>
          <a:xfrm>
            <a:off x="7380311" y="332656"/>
            <a:ext cx="1347578" cy="1572175"/>
          </a:xfrm>
          <a:prstGeom prst="rect">
            <a:avLst/>
          </a:prstGeom>
          <a:noFill/>
          <a:ln>
            <a:noFill/>
          </a:ln>
        </p:spPr>
      </p:pic>
      <p:sp>
        <p:nvSpPr>
          <p:cNvPr id="328" name="Shape 328">
            <a:hlinkClick r:id="rId4"/>
          </p:cNvPr>
          <p:cNvSpPr txBox="1"/>
          <p:nvPr/>
        </p:nvSpPr>
        <p:spPr>
          <a:xfrm>
            <a:off x="8273249" y="0"/>
            <a:ext cx="870750" cy="230832"/>
          </a:xfrm>
          <a:prstGeom prst="rect">
            <a:avLst/>
          </a:prstGeom>
          <a:solidFill>
            <a:srgbClr val="0070C0">
              <a:alpha val="56862"/>
            </a:srgbClr>
          </a:solidFill>
          <a:ln>
            <a:noFill/>
          </a:ln>
        </p:spPr>
        <p:txBody>
          <a:bodyPr lIns="91425" tIns="45700" rIns="91425" bIns="45700" anchor="t" anchorCtr="0">
            <a:noAutofit/>
          </a:bodyPr>
          <a:lstStyle/>
          <a:p>
            <a:pPr marL="0" marR="0" lvl="0" indent="0" algn="l" rtl="0">
              <a:spcBef>
                <a:spcPts val="0"/>
              </a:spcBef>
              <a:buSzPct val="25000"/>
              <a:buNone/>
            </a:pPr>
            <a:r>
              <a:rPr lang="es-ES" sz="900" b="1">
                <a:solidFill>
                  <a:schemeClr val="lt1"/>
                </a:solidFill>
                <a:latin typeface="Century Schoolbook"/>
                <a:ea typeface="Century Schoolbook"/>
                <a:cs typeface="Century Schoolbook"/>
                <a:sym typeface="Century Schoolbook"/>
              </a:rPr>
              <a:t>REGRESAR </a:t>
            </a:r>
          </a:p>
        </p:txBody>
      </p:sp>
      <p:pic>
        <p:nvPicPr>
          <p:cNvPr id="329" name="Shape 329"/>
          <p:cNvPicPr preferRelativeResize="0"/>
          <p:nvPr/>
        </p:nvPicPr>
        <p:blipFill rotWithShape="1">
          <a:blip r:embed="rId5">
            <a:alphaModFix/>
          </a:blip>
          <a:srcRect/>
          <a:stretch/>
        </p:blipFill>
        <p:spPr>
          <a:xfrm>
            <a:off x="4788023" y="5301207"/>
            <a:ext cx="4139952" cy="1258709"/>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sp>
        <p:nvSpPr>
          <p:cNvPr id="334" name="Shape 334"/>
          <p:cNvSpPr txBox="1">
            <a:spLocks noGrp="1"/>
          </p:cNvSpPr>
          <p:nvPr>
            <p:ph type="title"/>
          </p:nvPr>
        </p:nvSpPr>
        <p:spPr>
          <a:xfrm>
            <a:off x="179511" y="260647"/>
            <a:ext cx="8520599" cy="859999"/>
          </a:xfrm>
          <a:prstGeom prst="rect">
            <a:avLst/>
          </a:prstGeom>
          <a:noFill/>
          <a:ln>
            <a:noFill/>
          </a:ln>
        </p:spPr>
        <p:txBody>
          <a:bodyPr lIns="91425" tIns="91425" rIns="91425" bIns="91425" anchor="t" anchorCtr="0">
            <a:noAutofit/>
          </a:bodyPr>
          <a:lstStyle/>
          <a:p>
            <a:pPr marL="0" marR="0" lvl="0" indent="0" algn="l" rtl="0">
              <a:spcBef>
                <a:spcPts val="0"/>
              </a:spcBef>
              <a:buClr>
                <a:schemeClr val="lt2"/>
              </a:buClr>
              <a:buSzPct val="25000"/>
              <a:buFont typeface="Century Schoolbook"/>
              <a:buNone/>
            </a:pPr>
            <a:r>
              <a:rPr lang="es-ES" sz="3200" b="1" i="0" u="none" strike="noStrike" cap="none">
                <a:solidFill>
                  <a:schemeClr val="lt2"/>
                </a:solidFill>
                <a:latin typeface="Century Schoolbook"/>
                <a:ea typeface="Century Schoolbook"/>
                <a:cs typeface="Century Schoolbook"/>
                <a:sym typeface="Century Schoolbook"/>
              </a:rPr>
              <a:t>SAT/ACT</a:t>
            </a:r>
          </a:p>
        </p:txBody>
      </p:sp>
      <p:sp>
        <p:nvSpPr>
          <p:cNvPr id="335" name="Shape 335"/>
          <p:cNvSpPr txBox="1">
            <a:spLocks noGrp="1"/>
          </p:cNvSpPr>
          <p:nvPr>
            <p:ph type="body" idx="1"/>
          </p:nvPr>
        </p:nvSpPr>
        <p:spPr>
          <a:xfrm>
            <a:off x="0" y="908720"/>
            <a:ext cx="7092279" cy="2880320"/>
          </a:xfrm>
          <a:prstGeom prst="rect">
            <a:avLst/>
          </a:prstGeom>
          <a:noFill/>
          <a:ln>
            <a:noFill/>
          </a:ln>
        </p:spPr>
        <p:txBody>
          <a:bodyPr lIns="91425" tIns="91425" rIns="91425" bIns="91425" anchor="t" anchorCtr="0">
            <a:noAutofit/>
          </a:bodyPr>
          <a:lstStyle/>
          <a:p>
            <a:pPr marL="0" marR="0" lvl="0" indent="12700" algn="just" rtl="0">
              <a:spcBef>
                <a:spcPts val="0"/>
              </a:spcBef>
              <a:buClr>
                <a:srgbClr val="F3F3F3"/>
              </a:buClr>
              <a:buSzPct val="25000"/>
              <a:buFont typeface="Century Schoolbook"/>
              <a:buNone/>
            </a:pPr>
            <a:r>
              <a:rPr lang="es-ES" sz="2000" b="0" i="0" u="none" strike="noStrike" cap="none">
                <a:solidFill>
                  <a:srgbClr val="F3F3F3"/>
                </a:solidFill>
                <a:latin typeface="Century Schoolbook"/>
                <a:ea typeface="Century Schoolbook"/>
                <a:cs typeface="Century Schoolbook"/>
                <a:sym typeface="Century Schoolbook"/>
              </a:rPr>
              <a:t>La mayoría de las universidades aceptarán </a:t>
            </a:r>
            <a:r>
              <a:rPr lang="es-ES" sz="2000" b="1" i="0" u="none" strike="noStrike" cap="none">
                <a:solidFill>
                  <a:srgbClr val="F3F3F3"/>
                </a:solidFill>
                <a:latin typeface="Century Schoolbook"/>
                <a:ea typeface="Century Schoolbook"/>
                <a:cs typeface="Century Schoolbook"/>
                <a:sym typeface="Century Schoolbook"/>
              </a:rPr>
              <a:t>el SAT</a:t>
            </a:r>
            <a:r>
              <a:rPr lang="es-ES" sz="2000" b="0" i="0" u="none" strike="noStrike" cap="none">
                <a:solidFill>
                  <a:srgbClr val="F3F3F3"/>
                </a:solidFill>
                <a:latin typeface="Century Schoolbook"/>
                <a:ea typeface="Century Schoolbook"/>
                <a:cs typeface="Century Schoolbook"/>
                <a:sym typeface="Century Schoolbook"/>
              </a:rPr>
              <a:t> o </a:t>
            </a:r>
            <a:r>
              <a:rPr lang="es-ES" sz="2000" b="1" i="0" u="none" strike="noStrike" cap="none">
                <a:solidFill>
                  <a:srgbClr val="F3F3F3"/>
                </a:solidFill>
                <a:latin typeface="Century Schoolbook"/>
                <a:ea typeface="Century Schoolbook"/>
                <a:cs typeface="Century Schoolbook"/>
                <a:sym typeface="Century Schoolbook"/>
              </a:rPr>
              <a:t>el ACT</a:t>
            </a:r>
            <a:r>
              <a:rPr lang="es-ES" sz="2000" b="0" i="0" u="none" strike="noStrike" cap="none">
                <a:solidFill>
                  <a:srgbClr val="F3F3F3"/>
                </a:solidFill>
                <a:latin typeface="Century Schoolbook"/>
                <a:ea typeface="Century Schoolbook"/>
                <a:cs typeface="Century Schoolbook"/>
                <a:sym typeface="Century Schoolbook"/>
              </a:rPr>
              <a:t>. Estos </a:t>
            </a:r>
            <a:r>
              <a:rPr lang="es-ES" sz="2000">
                <a:solidFill>
                  <a:srgbClr val="F3F3F3"/>
                </a:solidFill>
              </a:rPr>
              <a:t>exámenes</a:t>
            </a:r>
            <a:r>
              <a:rPr lang="es-ES" sz="2000" b="0" i="0" u="none" strike="noStrike" cap="none">
                <a:solidFill>
                  <a:srgbClr val="F3F3F3"/>
                </a:solidFill>
                <a:latin typeface="Century Schoolbook"/>
                <a:ea typeface="Century Schoolbook"/>
                <a:cs typeface="Century Schoolbook"/>
                <a:sym typeface="Century Schoolbook"/>
              </a:rPr>
              <a:t> miden diferentes habilidades </a:t>
            </a:r>
            <a:r>
              <a:rPr lang="es-ES" sz="2000" b="1" i="0" u="none" strike="noStrike" cap="none">
                <a:solidFill>
                  <a:srgbClr val="F3F3F3"/>
                </a:solidFill>
                <a:latin typeface="Century Schoolbook"/>
                <a:ea typeface="Century Schoolbook"/>
                <a:cs typeface="Century Schoolbook"/>
                <a:sym typeface="Century Schoolbook"/>
              </a:rPr>
              <a:t>y</a:t>
            </a:r>
            <a:r>
              <a:rPr lang="es-ES" sz="2000" b="0" i="0" u="none" strike="noStrike" cap="none">
                <a:solidFill>
                  <a:srgbClr val="F3F3F3"/>
                </a:solidFill>
                <a:latin typeface="Century Schoolbook"/>
                <a:ea typeface="Century Schoolbook"/>
                <a:cs typeface="Century Schoolbook"/>
                <a:sym typeface="Century Schoolbook"/>
              </a:rPr>
              <a:t> funcionan de diferente manera. </a:t>
            </a:r>
            <a:r>
              <a:rPr lang="es-ES" sz="2000">
                <a:solidFill>
                  <a:srgbClr val="F3F3F3"/>
                </a:solidFill>
              </a:rPr>
              <a:t>Podrás</a:t>
            </a:r>
            <a:r>
              <a:rPr lang="es-ES" sz="2000" b="0" i="0" u="none" strike="noStrike" cap="none">
                <a:solidFill>
                  <a:srgbClr val="F3F3F3"/>
                </a:solidFill>
                <a:latin typeface="Century Schoolbook"/>
                <a:ea typeface="Century Schoolbook"/>
                <a:cs typeface="Century Schoolbook"/>
                <a:sym typeface="Century Schoolbook"/>
              </a:rPr>
              <a:t> salir mejor en un examen </a:t>
            </a:r>
            <a:r>
              <a:rPr lang="es-ES" sz="2000" b="1" i="0" u="none" strike="noStrike" cap="none">
                <a:solidFill>
                  <a:srgbClr val="F3F3F3"/>
                </a:solidFill>
                <a:latin typeface="Century Schoolbook"/>
                <a:ea typeface="Century Schoolbook"/>
                <a:cs typeface="Century Schoolbook"/>
                <a:sym typeface="Century Schoolbook"/>
              </a:rPr>
              <a:t>que</a:t>
            </a:r>
            <a:r>
              <a:rPr lang="es-ES" sz="2000" b="0" i="0" u="none" strike="noStrike" cap="none">
                <a:solidFill>
                  <a:srgbClr val="F3F3F3"/>
                </a:solidFill>
                <a:latin typeface="Century Schoolbook"/>
                <a:ea typeface="Century Schoolbook"/>
                <a:cs typeface="Century Schoolbook"/>
                <a:sym typeface="Century Schoolbook"/>
              </a:rPr>
              <a:t> en el otro. Estos exámenes serán revisados por las universidades a las que apliques, verán tus puntajes y los van a comparar con el resto de los estudiantes. Esto influirá mucho en la decisión de la universidad entre sí serás aceptado o no.</a:t>
            </a:r>
          </a:p>
        </p:txBody>
      </p:sp>
      <p:pic>
        <p:nvPicPr>
          <p:cNvPr id="336" name="Shape 336" descr="Resultado de imagen para high school sat"/>
          <p:cNvPicPr preferRelativeResize="0"/>
          <p:nvPr/>
        </p:nvPicPr>
        <p:blipFill rotWithShape="1">
          <a:blip r:embed="rId3">
            <a:alphaModFix/>
          </a:blip>
          <a:srcRect/>
          <a:stretch/>
        </p:blipFill>
        <p:spPr>
          <a:xfrm>
            <a:off x="4498542" y="3540033"/>
            <a:ext cx="3879300" cy="2586300"/>
          </a:xfrm>
          <a:prstGeom prst="rect">
            <a:avLst/>
          </a:prstGeom>
          <a:noFill/>
          <a:ln>
            <a:noFill/>
          </a:ln>
        </p:spPr>
      </p:pic>
      <p:pic>
        <p:nvPicPr>
          <p:cNvPr id="337" name="Shape 337" descr="Resultado de imagen para high school ACT"/>
          <p:cNvPicPr preferRelativeResize="0"/>
          <p:nvPr/>
        </p:nvPicPr>
        <p:blipFill rotWithShape="1">
          <a:blip r:embed="rId4">
            <a:alphaModFix/>
          </a:blip>
          <a:srcRect/>
          <a:stretch/>
        </p:blipFill>
        <p:spPr>
          <a:xfrm>
            <a:off x="395536" y="3717032"/>
            <a:ext cx="4103011" cy="2952328"/>
          </a:xfrm>
          <a:prstGeom prst="rect">
            <a:avLst/>
          </a:prstGeom>
          <a:noFill/>
          <a:ln>
            <a:noFill/>
          </a:ln>
        </p:spPr>
      </p:pic>
      <p:sp>
        <p:nvSpPr>
          <p:cNvPr id="338" name="Shape 338">
            <a:hlinkClick r:id="rId5"/>
          </p:cNvPr>
          <p:cNvSpPr txBox="1"/>
          <p:nvPr/>
        </p:nvSpPr>
        <p:spPr>
          <a:xfrm>
            <a:off x="8273249" y="0"/>
            <a:ext cx="870750" cy="230832"/>
          </a:xfrm>
          <a:prstGeom prst="rect">
            <a:avLst/>
          </a:prstGeom>
          <a:solidFill>
            <a:srgbClr val="0070C0">
              <a:alpha val="56862"/>
            </a:srgbClr>
          </a:solidFill>
          <a:ln>
            <a:noFill/>
          </a:ln>
        </p:spPr>
        <p:txBody>
          <a:bodyPr lIns="91425" tIns="45700" rIns="91425" bIns="45700" anchor="t" anchorCtr="0">
            <a:noAutofit/>
          </a:bodyPr>
          <a:lstStyle/>
          <a:p>
            <a:pPr marL="0" marR="0" lvl="0" indent="0" algn="l" rtl="0">
              <a:spcBef>
                <a:spcPts val="0"/>
              </a:spcBef>
              <a:buSzPct val="25000"/>
              <a:buNone/>
            </a:pPr>
            <a:r>
              <a:rPr lang="es-ES" sz="900" b="1">
                <a:solidFill>
                  <a:schemeClr val="lt1"/>
                </a:solidFill>
                <a:latin typeface="Century Schoolbook"/>
                <a:ea typeface="Century Schoolbook"/>
                <a:cs typeface="Century Schoolbook"/>
                <a:sym typeface="Century Schoolbook"/>
              </a:rPr>
              <a:t>REGRESAR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Shape 343"/>
          <p:cNvSpPr txBox="1">
            <a:spLocks noGrp="1"/>
          </p:cNvSpPr>
          <p:nvPr>
            <p:ph type="title"/>
          </p:nvPr>
        </p:nvSpPr>
        <p:spPr>
          <a:xfrm>
            <a:off x="179511" y="260647"/>
            <a:ext cx="8520599" cy="859999"/>
          </a:xfrm>
          <a:prstGeom prst="rect">
            <a:avLst/>
          </a:prstGeom>
          <a:noFill/>
          <a:ln>
            <a:noFill/>
          </a:ln>
        </p:spPr>
        <p:txBody>
          <a:bodyPr lIns="91425" tIns="91425" rIns="91425" bIns="91425" anchor="t" anchorCtr="0">
            <a:noAutofit/>
          </a:bodyPr>
          <a:lstStyle/>
          <a:p>
            <a:pPr marL="0" marR="0" lvl="0" indent="0" algn="l" rtl="0">
              <a:spcBef>
                <a:spcPts val="0"/>
              </a:spcBef>
              <a:buClr>
                <a:schemeClr val="lt2"/>
              </a:buClr>
              <a:buSzPct val="25000"/>
              <a:buFont typeface="Century Schoolbook"/>
              <a:buNone/>
            </a:pPr>
            <a:r>
              <a:rPr lang="es-ES" sz="3200" b="1" i="0" u="none" strike="noStrike" cap="none">
                <a:solidFill>
                  <a:schemeClr val="lt2"/>
                </a:solidFill>
                <a:latin typeface="Century Schoolbook"/>
                <a:ea typeface="Century Schoolbook"/>
                <a:cs typeface="Century Schoolbook"/>
                <a:sym typeface="Century Schoolbook"/>
              </a:rPr>
              <a:t>SAT/ACT</a:t>
            </a:r>
          </a:p>
        </p:txBody>
      </p:sp>
      <p:sp>
        <p:nvSpPr>
          <p:cNvPr id="344" name="Shape 344"/>
          <p:cNvSpPr txBox="1">
            <a:spLocks noGrp="1"/>
          </p:cNvSpPr>
          <p:nvPr>
            <p:ph type="body" idx="1"/>
          </p:nvPr>
        </p:nvSpPr>
        <p:spPr>
          <a:xfrm>
            <a:off x="0" y="908720"/>
            <a:ext cx="7092279" cy="2880320"/>
          </a:xfrm>
          <a:prstGeom prst="rect">
            <a:avLst/>
          </a:prstGeom>
          <a:noFill/>
          <a:ln>
            <a:noFill/>
          </a:ln>
        </p:spPr>
        <p:txBody>
          <a:bodyPr lIns="91425" tIns="91425" rIns="91425" bIns="91425" anchor="t" anchorCtr="0">
            <a:noAutofit/>
          </a:bodyPr>
          <a:lstStyle/>
          <a:p>
            <a:pPr marL="0" marR="0" lvl="0" indent="12700" algn="just" rtl="0">
              <a:spcBef>
                <a:spcPts val="0"/>
              </a:spcBef>
              <a:spcAft>
                <a:spcPts val="0"/>
              </a:spcAft>
              <a:buClr>
                <a:srgbClr val="F3F3F3"/>
              </a:buClr>
              <a:buSzPct val="25000"/>
              <a:buFont typeface="Century Schoolbook"/>
              <a:buNone/>
            </a:pPr>
            <a:r>
              <a:rPr lang="es-ES" sz="2000" b="1" i="0" u="none" strike="noStrike" cap="none">
                <a:solidFill>
                  <a:srgbClr val="F3F3F3"/>
                </a:solidFill>
                <a:latin typeface="Century Schoolbook"/>
                <a:ea typeface="Century Schoolbook"/>
                <a:cs typeface="Century Schoolbook"/>
                <a:sym typeface="Century Schoolbook"/>
              </a:rPr>
              <a:t>Para </a:t>
            </a:r>
            <a:r>
              <a:rPr lang="es-ES" sz="2000" b="1">
                <a:solidFill>
                  <a:srgbClr val="F3F3F3"/>
                </a:solidFill>
              </a:rPr>
              <a:t>qué</a:t>
            </a:r>
            <a:r>
              <a:rPr lang="es-ES" sz="2000" b="1" i="0" u="none" strike="noStrike" cap="none">
                <a:solidFill>
                  <a:srgbClr val="F3F3F3"/>
                </a:solidFill>
                <a:latin typeface="Century Schoolbook"/>
                <a:ea typeface="Century Schoolbook"/>
                <a:cs typeface="Century Schoolbook"/>
                <a:sym typeface="Century Schoolbook"/>
              </a:rPr>
              <a:t> tengo que hacer esos  exámenes?</a:t>
            </a:r>
          </a:p>
          <a:p>
            <a:pPr marL="0" marR="0" lvl="0" indent="12700" algn="just" rtl="0">
              <a:spcBef>
                <a:spcPts val="0"/>
              </a:spcBef>
              <a:spcAft>
                <a:spcPts val="0"/>
              </a:spcAft>
              <a:buClr>
                <a:schemeClr val="lt1"/>
              </a:buClr>
              <a:buSzPct val="25000"/>
              <a:buFont typeface="Century Schoolbook"/>
              <a:buNone/>
            </a:pPr>
            <a:endParaRPr sz="2000" b="1" i="0" u="none" strike="noStrike" cap="none">
              <a:solidFill>
                <a:srgbClr val="F3F3F3"/>
              </a:solidFill>
              <a:latin typeface="Century Schoolbook"/>
              <a:ea typeface="Century Schoolbook"/>
              <a:cs typeface="Century Schoolbook"/>
              <a:sym typeface="Century Schoolbook"/>
            </a:endParaRPr>
          </a:p>
          <a:p>
            <a:pPr marL="0" marR="0" lvl="0" indent="12700" algn="just" rtl="0">
              <a:spcBef>
                <a:spcPts val="0"/>
              </a:spcBef>
              <a:spcAft>
                <a:spcPts val="0"/>
              </a:spcAft>
              <a:buClr>
                <a:srgbClr val="F3F3F3"/>
              </a:buClr>
              <a:buSzPct val="25000"/>
              <a:buFont typeface="Century Schoolbook"/>
              <a:buNone/>
            </a:pPr>
            <a:r>
              <a:rPr lang="es-ES" sz="2000" b="0" i="0" u="none" strike="noStrike" cap="none">
                <a:solidFill>
                  <a:srgbClr val="F3F3F3"/>
                </a:solidFill>
                <a:latin typeface="Century Schoolbook"/>
                <a:ea typeface="Century Schoolbook"/>
                <a:cs typeface="Century Schoolbook"/>
                <a:sym typeface="Century Schoolbook"/>
              </a:rPr>
              <a:t>Por </a:t>
            </a:r>
            <a:r>
              <a:rPr lang="es-ES" sz="2000">
                <a:solidFill>
                  <a:srgbClr val="F3F3F3"/>
                </a:solidFill>
              </a:rPr>
              <a:t>qué</a:t>
            </a:r>
            <a:r>
              <a:rPr lang="es-ES" sz="2000" b="0" i="0" u="none" strike="noStrike" cap="none">
                <a:solidFill>
                  <a:srgbClr val="F3F3F3"/>
                </a:solidFill>
                <a:latin typeface="Century Schoolbook"/>
                <a:ea typeface="Century Schoolbook"/>
                <a:cs typeface="Century Schoolbook"/>
                <a:sym typeface="Century Schoolbook"/>
              </a:rPr>
              <a:t> es lo que toman en cuenta las Universidades para aceptarte, además de tus calificaciones y otros requisitos.</a:t>
            </a:r>
          </a:p>
          <a:p>
            <a:pPr marL="0" marR="0" lvl="0" indent="12700" algn="just" rtl="0">
              <a:spcBef>
                <a:spcPts val="0"/>
              </a:spcBef>
              <a:spcAft>
                <a:spcPts val="0"/>
              </a:spcAft>
              <a:buClr>
                <a:schemeClr val="lt1"/>
              </a:buClr>
              <a:buSzPct val="25000"/>
              <a:buFont typeface="Century Schoolbook"/>
              <a:buNone/>
            </a:pPr>
            <a:endParaRPr sz="2000" b="0" i="0" u="none" strike="noStrike" cap="none">
              <a:solidFill>
                <a:srgbClr val="F3F3F3"/>
              </a:solidFill>
              <a:latin typeface="Century Schoolbook"/>
              <a:ea typeface="Century Schoolbook"/>
              <a:cs typeface="Century Schoolbook"/>
              <a:sym typeface="Century Schoolbook"/>
            </a:endParaRPr>
          </a:p>
          <a:p>
            <a:pPr marL="0" marR="0" lvl="0" indent="12700" algn="just" rtl="0">
              <a:spcBef>
                <a:spcPts val="0"/>
              </a:spcBef>
              <a:spcAft>
                <a:spcPts val="0"/>
              </a:spcAft>
              <a:buClr>
                <a:schemeClr val="lt1"/>
              </a:buClr>
              <a:buSzPct val="25000"/>
              <a:buFont typeface="Century Schoolbook"/>
              <a:buNone/>
            </a:pPr>
            <a:endParaRPr sz="2000" b="0" i="0" u="none" strike="noStrike" cap="none">
              <a:solidFill>
                <a:srgbClr val="F3F3F3"/>
              </a:solidFill>
              <a:latin typeface="Century Schoolbook"/>
              <a:ea typeface="Century Schoolbook"/>
              <a:cs typeface="Century Schoolbook"/>
              <a:sym typeface="Century Schoolbook"/>
            </a:endParaRPr>
          </a:p>
          <a:p>
            <a:pPr marL="0" marR="0" lvl="0" indent="12700" algn="just" rtl="0">
              <a:spcBef>
                <a:spcPts val="0"/>
              </a:spcBef>
              <a:buClr>
                <a:srgbClr val="F3F3F3"/>
              </a:buClr>
              <a:buSzPct val="25000"/>
              <a:buFont typeface="Century Schoolbook"/>
              <a:buNone/>
            </a:pPr>
            <a:r>
              <a:rPr lang="es-ES" sz="2000" b="0" i="0" u="none" strike="noStrike" cap="none">
                <a:solidFill>
                  <a:srgbClr val="F3F3F3"/>
                </a:solidFill>
                <a:latin typeface="Century Schoolbook"/>
                <a:ea typeface="Century Schoolbook"/>
                <a:cs typeface="Century Schoolbook"/>
                <a:sym typeface="Century Schoolbook"/>
              </a:rPr>
              <a:t>Checa </a:t>
            </a:r>
            <a:r>
              <a:rPr lang="es-ES" sz="2000">
                <a:solidFill>
                  <a:srgbClr val="F3F3F3"/>
                </a:solidFill>
              </a:rPr>
              <a:t>dónde</a:t>
            </a:r>
            <a:r>
              <a:rPr lang="es-ES" sz="2000" b="0" i="0" u="none" strike="noStrike" cap="none">
                <a:solidFill>
                  <a:srgbClr val="F3F3F3"/>
                </a:solidFill>
                <a:latin typeface="Century Schoolbook"/>
                <a:ea typeface="Century Schoolbook"/>
                <a:cs typeface="Century Schoolbook"/>
                <a:sym typeface="Century Schoolbook"/>
              </a:rPr>
              <a:t> quieres estudiar, </a:t>
            </a:r>
            <a:r>
              <a:rPr lang="es-ES" sz="2000">
                <a:solidFill>
                  <a:srgbClr val="F3F3F3"/>
                </a:solidFill>
              </a:rPr>
              <a:t>porque</a:t>
            </a:r>
            <a:r>
              <a:rPr lang="es-ES" sz="2000" b="0" i="0" u="none" strike="noStrike" cap="none">
                <a:solidFill>
                  <a:srgbClr val="F3F3F3"/>
                </a:solidFill>
                <a:latin typeface="Century Schoolbook"/>
                <a:ea typeface="Century Schoolbook"/>
                <a:cs typeface="Century Schoolbook"/>
                <a:sym typeface="Century Schoolbook"/>
              </a:rPr>
              <a:t> Algunas universidades piden a los solicitantes que hagan una prueba específica (SAT o ACT).</a:t>
            </a:r>
          </a:p>
        </p:txBody>
      </p:sp>
      <p:sp>
        <p:nvSpPr>
          <p:cNvPr id="345" name="Shape 345">
            <a:hlinkClick r:id="rId3"/>
          </p:cNvPr>
          <p:cNvSpPr txBox="1"/>
          <p:nvPr/>
        </p:nvSpPr>
        <p:spPr>
          <a:xfrm>
            <a:off x="8273249" y="0"/>
            <a:ext cx="870750" cy="230832"/>
          </a:xfrm>
          <a:prstGeom prst="rect">
            <a:avLst/>
          </a:prstGeom>
          <a:solidFill>
            <a:srgbClr val="0070C0">
              <a:alpha val="56862"/>
            </a:srgbClr>
          </a:solidFill>
          <a:ln>
            <a:noFill/>
          </a:ln>
        </p:spPr>
        <p:txBody>
          <a:bodyPr lIns="91425" tIns="45700" rIns="91425" bIns="45700" anchor="t" anchorCtr="0">
            <a:noAutofit/>
          </a:bodyPr>
          <a:lstStyle/>
          <a:p>
            <a:pPr marL="0" marR="0" lvl="0" indent="0" algn="l" rtl="0">
              <a:spcBef>
                <a:spcPts val="0"/>
              </a:spcBef>
              <a:buSzPct val="25000"/>
              <a:buNone/>
            </a:pPr>
            <a:r>
              <a:rPr lang="es-ES" sz="900" b="1">
                <a:solidFill>
                  <a:schemeClr val="lt1"/>
                </a:solidFill>
                <a:latin typeface="Century Schoolbook"/>
                <a:ea typeface="Century Schoolbook"/>
                <a:cs typeface="Century Schoolbook"/>
                <a:sym typeface="Century Schoolbook"/>
              </a:rPr>
              <a:t>REGRESAR </a:t>
            </a:r>
          </a:p>
        </p:txBody>
      </p:sp>
      <p:sp>
        <p:nvSpPr>
          <p:cNvPr id="346" name="Shape 346"/>
          <p:cNvSpPr/>
          <p:nvPr/>
        </p:nvSpPr>
        <p:spPr>
          <a:xfrm>
            <a:off x="4955289" y="3877189"/>
            <a:ext cx="3852000" cy="25854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s-ES" sz="1800" b="1">
                <a:solidFill>
                  <a:schemeClr val="lt1"/>
                </a:solidFill>
                <a:latin typeface="Century Schoolbook"/>
                <a:ea typeface="Century Schoolbook"/>
                <a:cs typeface="Century Schoolbook"/>
                <a:sym typeface="Century Schoolbook"/>
              </a:rPr>
              <a:t>OJO!!</a:t>
            </a:r>
          </a:p>
          <a:p>
            <a:pPr marL="0" marR="0" lvl="0" indent="0" algn="l" rtl="0">
              <a:spcBef>
                <a:spcPts val="0"/>
              </a:spcBef>
              <a:buNone/>
            </a:pPr>
            <a:endParaRPr sz="1800" b="1">
              <a:solidFill>
                <a:schemeClr val="lt1"/>
              </a:solidFill>
              <a:latin typeface="Century Schoolbook"/>
              <a:ea typeface="Century Schoolbook"/>
              <a:cs typeface="Century Schoolbook"/>
              <a:sym typeface="Century Schoolbook"/>
            </a:endParaRPr>
          </a:p>
          <a:p>
            <a:pPr marL="0" marR="0" lvl="0" indent="0" algn="l" rtl="0">
              <a:spcBef>
                <a:spcPts val="0"/>
              </a:spcBef>
              <a:buSzPct val="25000"/>
              <a:buNone/>
            </a:pPr>
            <a:r>
              <a:rPr lang="es-ES" sz="1800" b="1" u="sng">
                <a:solidFill>
                  <a:schemeClr val="lt1"/>
                </a:solidFill>
                <a:latin typeface="Century Schoolbook"/>
                <a:ea typeface="Century Schoolbook"/>
                <a:cs typeface="Century Schoolbook"/>
                <a:sym typeface="Century Schoolbook"/>
              </a:rPr>
              <a:t>El resultado de la prueba dará decisión a la universidad entre sí serás aceptado o no.</a:t>
            </a:r>
            <a:br>
              <a:rPr lang="es-ES" sz="1800" b="1" u="sng">
                <a:solidFill>
                  <a:schemeClr val="lt1"/>
                </a:solidFill>
                <a:latin typeface="Century Schoolbook"/>
                <a:ea typeface="Century Schoolbook"/>
                <a:cs typeface="Century Schoolbook"/>
                <a:sym typeface="Century Schoolbook"/>
              </a:rPr>
            </a:br>
            <a:endParaRPr lang="es-ES" sz="1800" b="1" u="sng">
              <a:solidFill>
                <a:schemeClr val="lt1"/>
              </a:solidFill>
              <a:latin typeface="Century Schoolbook"/>
              <a:ea typeface="Century Schoolbook"/>
              <a:cs typeface="Century Schoolbook"/>
              <a:sym typeface="Century Schoolbook"/>
            </a:endParaRPr>
          </a:p>
          <a:p>
            <a:pPr marL="0" marR="0" lvl="0" indent="0" algn="l" rtl="0">
              <a:spcBef>
                <a:spcPts val="0"/>
              </a:spcBef>
              <a:buSzPct val="25000"/>
              <a:buNone/>
            </a:pPr>
            <a:r>
              <a:rPr lang="es-ES" sz="1800" b="1">
                <a:solidFill>
                  <a:schemeClr val="lt1"/>
                </a:solidFill>
                <a:latin typeface="Century Schoolbook"/>
                <a:ea typeface="Century Schoolbook"/>
                <a:cs typeface="Century Schoolbook"/>
                <a:sym typeface="Century Schoolbook"/>
              </a:rPr>
              <a:t>Entre mejor sea tu puntaje, más probabilidades tienes de entrar a la universidad y </a:t>
            </a:r>
            <a:r>
              <a:rPr lang="es-ES" sz="1800" b="1" u="sng">
                <a:solidFill>
                  <a:schemeClr val="lt1"/>
                </a:solidFill>
                <a:latin typeface="Century Schoolbook"/>
                <a:ea typeface="Century Schoolbook"/>
                <a:cs typeface="Century Schoolbook"/>
                <a:sym typeface="Century Schoolbook"/>
              </a:rPr>
              <a:t>obtener becas </a:t>
            </a:r>
            <a:r>
              <a:rPr lang="es-ES" sz="1800" b="1">
                <a:solidFill>
                  <a:schemeClr val="lt1"/>
                </a:solidFill>
                <a:latin typeface="Century Schoolbook"/>
                <a:ea typeface="Century Schoolbook"/>
                <a:cs typeface="Century Schoolbook"/>
                <a:sym typeface="Century Schoolbook"/>
              </a:rPr>
              <a:t>. </a:t>
            </a:r>
          </a:p>
        </p:txBody>
      </p:sp>
      <p:pic>
        <p:nvPicPr>
          <p:cNvPr id="347" name="Shape 347" descr="Imagen relacionada"/>
          <p:cNvPicPr preferRelativeResize="0"/>
          <p:nvPr/>
        </p:nvPicPr>
        <p:blipFill rotWithShape="1">
          <a:blip r:embed="rId4">
            <a:alphaModFix/>
          </a:blip>
          <a:srcRect b="12569"/>
          <a:stretch/>
        </p:blipFill>
        <p:spPr>
          <a:xfrm>
            <a:off x="5796135" y="3645023"/>
            <a:ext cx="808996" cy="864095"/>
          </a:xfrm>
          <a:prstGeom prst="rect">
            <a:avLst/>
          </a:prstGeom>
          <a:noFill/>
          <a:ln>
            <a:noFill/>
          </a:ln>
        </p:spPr>
      </p:pic>
      <p:pic>
        <p:nvPicPr>
          <p:cNvPr id="348" name="Shape 348"/>
          <p:cNvPicPr preferRelativeResize="0"/>
          <p:nvPr/>
        </p:nvPicPr>
        <p:blipFill rotWithShape="1">
          <a:blip r:embed="rId5">
            <a:alphaModFix/>
          </a:blip>
          <a:srcRect/>
          <a:stretch/>
        </p:blipFill>
        <p:spPr>
          <a:xfrm>
            <a:off x="1220251" y="4065272"/>
            <a:ext cx="1810500" cy="18969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sp>
        <p:nvSpPr>
          <p:cNvPr id="353" name="Shape 353"/>
          <p:cNvSpPr txBox="1"/>
          <p:nvPr/>
        </p:nvSpPr>
        <p:spPr>
          <a:xfrm>
            <a:off x="179511" y="116631"/>
            <a:ext cx="8520599" cy="859999"/>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lt2"/>
              </a:buClr>
              <a:buSzPct val="25000"/>
              <a:buFont typeface="Century Schoolbook"/>
              <a:buNone/>
            </a:pPr>
            <a:r>
              <a:rPr lang="es-ES" sz="3200" b="1" i="0" u="none" strike="noStrike" cap="none">
                <a:solidFill>
                  <a:schemeClr val="lt2"/>
                </a:solidFill>
                <a:latin typeface="Century Schoolbook"/>
                <a:ea typeface="Century Schoolbook"/>
                <a:cs typeface="Century Schoolbook"/>
                <a:sym typeface="Century Schoolbook"/>
              </a:rPr>
              <a:t>SAT/ACT</a:t>
            </a:r>
          </a:p>
        </p:txBody>
      </p:sp>
      <p:sp>
        <p:nvSpPr>
          <p:cNvPr id="354" name="Shape 354"/>
          <p:cNvSpPr/>
          <p:nvPr/>
        </p:nvSpPr>
        <p:spPr>
          <a:xfrm>
            <a:off x="179511" y="692695"/>
            <a:ext cx="6768751" cy="40010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s-ES" sz="2000" b="1">
                <a:solidFill>
                  <a:srgbClr val="F2F2F2"/>
                </a:solidFill>
                <a:latin typeface="Century Schoolbook"/>
                <a:ea typeface="Century Schoolbook"/>
                <a:cs typeface="Century Schoolbook"/>
                <a:sym typeface="Century Schoolbook"/>
              </a:rPr>
              <a:t>Más detalle sobre estos exámenes y tips…..</a:t>
            </a:r>
          </a:p>
        </p:txBody>
      </p:sp>
      <p:sp>
        <p:nvSpPr>
          <p:cNvPr id="355" name="Shape 355"/>
          <p:cNvSpPr/>
          <p:nvPr/>
        </p:nvSpPr>
        <p:spPr>
          <a:xfrm>
            <a:off x="179511" y="1196751"/>
            <a:ext cx="5688632" cy="2585322"/>
          </a:xfrm>
          <a:prstGeom prst="rect">
            <a:avLst/>
          </a:prstGeom>
          <a:noFill/>
          <a:ln>
            <a:noFill/>
          </a:ln>
        </p:spPr>
        <p:txBody>
          <a:bodyPr lIns="91425" tIns="45700" rIns="91425" bIns="45700" anchor="t" anchorCtr="0">
            <a:noAutofit/>
          </a:bodyPr>
          <a:lstStyle/>
          <a:p>
            <a:pPr marL="0" marR="0" lvl="0" indent="0" algn="just" rtl="0">
              <a:spcBef>
                <a:spcPts val="0"/>
              </a:spcBef>
              <a:buSzPct val="25000"/>
              <a:buNone/>
            </a:pPr>
            <a:r>
              <a:rPr lang="es-ES" sz="1800" b="1">
                <a:solidFill>
                  <a:schemeClr val="lt1"/>
                </a:solidFill>
                <a:latin typeface="Century Schoolbook"/>
                <a:ea typeface="Century Schoolbook"/>
                <a:cs typeface="Century Schoolbook"/>
                <a:sym typeface="Century Schoolbook"/>
              </a:rPr>
              <a:t>SAT.</a:t>
            </a:r>
          </a:p>
          <a:p>
            <a:pPr marL="0" marR="0" lvl="0" indent="0" algn="just" rtl="0">
              <a:spcBef>
                <a:spcPts val="0"/>
              </a:spcBef>
              <a:buSzPct val="25000"/>
              <a:buNone/>
            </a:pPr>
            <a:r>
              <a:rPr lang="es-ES" sz="1800">
                <a:solidFill>
                  <a:schemeClr val="lt1"/>
                </a:solidFill>
                <a:latin typeface="Century Schoolbook"/>
                <a:ea typeface="Century Schoolbook"/>
                <a:cs typeface="Century Schoolbook"/>
                <a:sym typeface="Century Schoolbook"/>
              </a:rPr>
              <a:t>Este examen está dividido en cuatro partes en las que dos son enfocadas en tu nivel de inglés y las otras dos en tu nivel de matemáticas. Tendrás solo cierto tiempo para contestar cada sección así que tendrás que trabajar rápido. </a:t>
            </a:r>
          </a:p>
          <a:p>
            <a:pPr marL="0" marR="0" lvl="0" indent="0" algn="just" rtl="0">
              <a:spcBef>
                <a:spcPts val="0"/>
              </a:spcBef>
              <a:buNone/>
            </a:pPr>
            <a:endParaRPr sz="1800">
              <a:solidFill>
                <a:schemeClr val="lt1"/>
              </a:solidFill>
              <a:latin typeface="Century Schoolbook"/>
              <a:ea typeface="Century Schoolbook"/>
              <a:cs typeface="Century Schoolbook"/>
              <a:sym typeface="Century Schoolbook"/>
            </a:endParaRPr>
          </a:p>
          <a:p>
            <a:pPr marL="0" marR="0" lvl="0" indent="0" algn="just" rtl="0">
              <a:spcBef>
                <a:spcPts val="0"/>
              </a:spcBef>
              <a:buNone/>
            </a:pPr>
            <a:endParaRPr sz="1800">
              <a:solidFill>
                <a:schemeClr val="lt1"/>
              </a:solidFill>
              <a:latin typeface="Century Schoolbook"/>
              <a:ea typeface="Century Schoolbook"/>
              <a:cs typeface="Century Schoolbook"/>
              <a:sym typeface="Century Schoolbook"/>
            </a:endParaRPr>
          </a:p>
          <a:p>
            <a:pPr marL="0" marR="0" lvl="0" indent="0" algn="just" rtl="0">
              <a:spcBef>
                <a:spcPts val="0"/>
              </a:spcBef>
              <a:buNone/>
            </a:pPr>
            <a:endParaRPr sz="1800">
              <a:solidFill>
                <a:schemeClr val="lt1"/>
              </a:solidFill>
              <a:latin typeface="Century Schoolbook"/>
              <a:ea typeface="Century Schoolbook"/>
              <a:cs typeface="Century Schoolbook"/>
              <a:sym typeface="Century Schoolbook"/>
            </a:endParaRPr>
          </a:p>
        </p:txBody>
      </p:sp>
      <p:pic>
        <p:nvPicPr>
          <p:cNvPr id="356" name="Shape 356" descr="Imagen relacionada"/>
          <p:cNvPicPr preferRelativeResize="0"/>
          <p:nvPr/>
        </p:nvPicPr>
        <p:blipFill rotWithShape="1">
          <a:blip r:embed="rId3">
            <a:alphaModFix/>
          </a:blip>
          <a:srcRect b="12569"/>
          <a:stretch/>
        </p:blipFill>
        <p:spPr>
          <a:xfrm>
            <a:off x="4211960" y="4509119"/>
            <a:ext cx="592972" cy="633359"/>
          </a:xfrm>
          <a:prstGeom prst="rect">
            <a:avLst/>
          </a:prstGeom>
          <a:noFill/>
          <a:ln>
            <a:noFill/>
          </a:ln>
        </p:spPr>
      </p:pic>
      <p:pic>
        <p:nvPicPr>
          <p:cNvPr id="357" name="Shape 357"/>
          <p:cNvPicPr preferRelativeResize="0"/>
          <p:nvPr/>
        </p:nvPicPr>
        <p:blipFill rotWithShape="1">
          <a:blip r:embed="rId4">
            <a:alphaModFix/>
          </a:blip>
          <a:srcRect r="5971"/>
          <a:stretch/>
        </p:blipFill>
        <p:spPr>
          <a:xfrm>
            <a:off x="4932058" y="2564903"/>
            <a:ext cx="3960421" cy="2376288"/>
          </a:xfrm>
          <a:prstGeom prst="rect">
            <a:avLst/>
          </a:prstGeom>
          <a:noFill/>
          <a:ln>
            <a:noFill/>
          </a:ln>
        </p:spPr>
      </p:pic>
      <p:sp>
        <p:nvSpPr>
          <p:cNvPr id="358" name="Shape 358"/>
          <p:cNvSpPr/>
          <p:nvPr/>
        </p:nvSpPr>
        <p:spPr>
          <a:xfrm>
            <a:off x="3923928" y="3212975"/>
            <a:ext cx="1512167" cy="646331"/>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s-ES" sz="1200" b="1">
                <a:solidFill>
                  <a:schemeClr val="lt1"/>
                </a:solidFill>
                <a:latin typeface="Century Schoolbook"/>
                <a:ea typeface="Century Schoolbook"/>
                <a:cs typeface="Century Schoolbook"/>
                <a:sym typeface="Century Schoolbook"/>
              </a:rPr>
              <a:t>Puntajes posible para cada parte del examen.</a:t>
            </a:r>
          </a:p>
        </p:txBody>
      </p:sp>
      <p:grpSp>
        <p:nvGrpSpPr>
          <p:cNvPr id="359" name="Shape 359"/>
          <p:cNvGrpSpPr/>
          <p:nvPr/>
        </p:nvGrpSpPr>
        <p:grpSpPr>
          <a:xfrm>
            <a:off x="361641" y="3206969"/>
            <a:ext cx="2777903" cy="3444086"/>
            <a:chOff x="4120900" y="148450"/>
            <a:chExt cx="4167897" cy="4995048"/>
          </a:xfrm>
        </p:grpSpPr>
        <p:cxnSp>
          <p:nvCxnSpPr>
            <p:cNvPr id="360" name="Shape 360"/>
            <p:cNvCxnSpPr/>
            <p:nvPr/>
          </p:nvCxnSpPr>
          <p:spPr>
            <a:xfrm rot="10800000" flipH="1">
              <a:off x="4954023" y="641511"/>
              <a:ext cx="1200899" cy="311399"/>
            </a:xfrm>
            <a:prstGeom prst="straightConnector1">
              <a:avLst/>
            </a:prstGeom>
            <a:noFill/>
            <a:ln w="9525" cap="flat" cmpd="sng">
              <a:solidFill>
                <a:schemeClr val="dk2"/>
              </a:solidFill>
              <a:prstDash val="solid"/>
              <a:round/>
              <a:headEnd type="none" w="med" len="med"/>
              <a:tailEnd type="none" w="med" len="med"/>
            </a:ln>
          </p:spPr>
        </p:cxnSp>
        <p:cxnSp>
          <p:nvCxnSpPr>
            <p:cNvPr id="361" name="Shape 361"/>
            <p:cNvCxnSpPr>
              <a:stCxn id="362" idx="3"/>
            </p:cNvCxnSpPr>
            <p:nvPr/>
          </p:nvCxnSpPr>
          <p:spPr>
            <a:xfrm rot="10800000" flipH="1">
              <a:off x="5063669" y="3219761"/>
              <a:ext cx="1104000" cy="223500"/>
            </a:xfrm>
            <a:prstGeom prst="straightConnector1">
              <a:avLst/>
            </a:prstGeom>
            <a:noFill/>
            <a:ln w="9525" cap="flat" cmpd="sng">
              <a:solidFill>
                <a:schemeClr val="dk2"/>
              </a:solidFill>
              <a:prstDash val="solid"/>
              <a:round/>
              <a:headEnd type="none" w="med" len="med"/>
              <a:tailEnd type="none" w="med" len="med"/>
            </a:ln>
          </p:spPr>
        </p:cxnSp>
        <p:cxnSp>
          <p:nvCxnSpPr>
            <p:cNvPr id="363" name="Shape 363"/>
            <p:cNvCxnSpPr>
              <a:stCxn id="362" idx="3"/>
            </p:cNvCxnSpPr>
            <p:nvPr/>
          </p:nvCxnSpPr>
          <p:spPr>
            <a:xfrm>
              <a:off x="5063669" y="3443261"/>
              <a:ext cx="1115700" cy="639600"/>
            </a:xfrm>
            <a:prstGeom prst="straightConnector1">
              <a:avLst/>
            </a:prstGeom>
            <a:noFill/>
            <a:ln w="9525" cap="flat" cmpd="sng">
              <a:solidFill>
                <a:schemeClr val="dk2"/>
              </a:solidFill>
              <a:prstDash val="solid"/>
              <a:round/>
              <a:headEnd type="none" w="med" len="med"/>
              <a:tailEnd type="none" w="med" len="med"/>
            </a:ln>
          </p:spPr>
        </p:cxnSp>
        <p:cxnSp>
          <p:nvCxnSpPr>
            <p:cNvPr id="364" name="Shape 364"/>
            <p:cNvCxnSpPr/>
            <p:nvPr/>
          </p:nvCxnSpPr>
          <p:spPr>
            <a:xfrm>
              <a:off x="5142221" y="1042001"/>
              <a:ext cx="1057499" cy="956699"/>
            </a:xfrm>
            <a:prstGeom prst="straightConnector1">
              <a:avLst/>
            </a:prstGeom>
            <a:noFill/>
            <a:ln w="9525" cap="flat" cmpd="sng">
              <a:solidFill>
                <a:schemeClr val="dk2"/>
              </a:solidFill>
              <a:prstDash val="solid"/>
              <a:round/>
              <a:headEnd type="none" w="med" len="med"/>
              <a:tailEnd type="none" w="med" len="med"/>
            </a:ln>
          </p:spPr>
        </p:cxnSp>
        <p:cxnSp>
          <p:nvCxnSpPr>
            <p:cNvPr id="365" name="Shape 365"/>
            <p:cNvCxnSpPr>
              <a:stCxn id="366" idx="3"/>
            </p:cNvCxnSpPr>
            <p:nvPr/>
          </p:nvCxnSpPr>
          <p:spPr>
            <a:xfrm rot="10800000" flipH="1">
              <a:off x="5023075" y="2022974"/>
              <a:ext cx="1144500" cy="386700"/>
            </a:xfrm>
            <a:prstGeom prst="straightConnector1">
              <a:avLst/>
            </a:prstGeom>
            <a:noFill/>
            <a:ln w="9525" cap="flat" cmpd="sng">
              <a:solidFill>
                <a:schemeClr val="dk2"/>
              </a:solidFill>
              <a:prstDash val="solid"/>
              <a:round/>
              <a:headEnd type="none" w="med" len="med"/>
              <a:tailEnd type="none" w="med" len="med"/>
            </a:ln>
          </p:spPr>
        </p:cxnSp>
        <p:cxnSp>
          <p:nvCxnSpPr>
            <p:cNvPr id="367" name="Shape 367"/>
            <p:cNvCxnSpPr>
              <a:stCxn id="366" idx="3"/>
            </p:cNvCxnSpPr>
            <p:nvPr/>
          </p:nvCxnSpPr>
          <p:spPr>
            <a:xfrm>
              <a:off x="5023075" y="2409674"/>
              <a:ext cx="1144500" cy="809700"/>
            </a:xfrm>
            <a:prstGeom prst="straightConnector1">
              <a:avLst/>
            </a:prstGeom>
            <a:noFill/>
            <a:ln w="9525" cap="flat" cmpd="sng">
              <a:solidFill>
                <a:schemeClr val="dk2"/>
              </a:solidFill>
              <a:prstDash val="solid"/>
              <a:round/>
              <a:headEnd type="none" w="med" len="med"/>
              <a:tailEnd type="none" w="med" len="med"/>
            </a:ln>
          </p:spPr>
        </p:cxnSp>
        <p:pic>
          <p:nvPicPr>
            <p:cNvPr id="368" name="Shape 368"/>
            <p:cNvPicPr preferRelativeResize="0"/>
            <p:nvPr/>
          </p:nvPicPr>
          <p:blipFill rotWithShape="1">
            <a:blip r:embed="rId5">
              <a:alphaModFix/>
            </a:blip>
            <a:srcRect l="67153" t="7697"/>
            <a:stretch/>
          </p:blipFill>
          <p:spPr>
            <a:xfrm>
              <a:off x="6154923" y="148450"/>
              <a:ext cx="2133873" cy="4995048"/>
            </a:xfrm>
            <a:prstGeom prst="rect">
              <a:avLst/>
            </a:prstGeom>
            <a:noFill/>
            <a:ln>
              <a:noFill/>
            </a:ln>
          </p:spPr>
        </p:pic>
        <p:pic>
          <p:nvPicPr>
            <p:cNvPr id="362" name="Shape 362"/>
            <p:cNvPicPr preferRelativeResize="0"/>
            <p:nvPr/>
          </p:nvPicPr>
          <p:blipFill rotWithShape="1">
            <a:blip r:embed="rId6">
              <a:alphaModFix/>
            </a:blip>
            <a:srcRect/>
            <a:stretch/>
          </p:blipFill>
          <p:spPr>
            <a:xfrm>
              <a:off x="4229250" y="3021974"/>
              <a:ext cx="834419" cy="842575"/>
            </a:xfrm>
            <a:prstGeom prst="rect">
              <a:avLst/>
            </a:prstGeom>
            <a:noFill/>
            <a:ln>
              <a:noFill/>
            </a:ln>
          </p:spPr>
        </p:pic>
        <p:pic>
          <p:nvPicPr>
            <p:cNvPr id="366" name="Shape 366"/>
            <p:cNvPicPr preferRelativeResize="0"/>
            <p:nvPr/>
          </p:nvPicPr>
          <p:blipFill rotWithShape="1">
            <a:blip r:embed="rId7">
              <a:alphaModFix/>
            </a:blip>
            <a:srcRect/>
            <a:stretch/>
          </p:blipFill>
          <p:spPr>
            <a:xfrm>
              <a:off x="4120900" y="1924011"/>
              <a:ext cx="902175" cy="971324"/>
            </a:xfrm>
            <a:prstGeom prst="rect">
              <a:avLst/>
            </a:prstGeom>
            <a:noFill/>
            <a:ln>
              <a:noFill/>
            </a:ln>
          </p:spPr>
        </p:pic>
        <p:pic>
          <p:nvPicPr>
            <p:cNvPr id="369" name="Shape 369"/>
            <p:cNvPicPr preferRelativeResize="0"/>
            <p:nvPr/>
          </p:nvPicPr>
          <p:blipFill rotWithShape="1">
            <a:blip r:embed="rId8">
              <a:alphaModFix/>
            </a:blip>
            <a:srcRect t="31212" b="29610"/>
            <a:stretch/>
          </p:blipFill>
          <p:spPr>
            <a:xfrm>
              <a:off x="4150687" y="633747"/>
              <a:ext cx="991549" cy="776924"/>
            </a:xfrm>
            <a:prstGeom prst="rect">
              <a:avLst/>
            </a:prstGeom>
            <a:noFill/>
            <a:ln>
              <a:noFill/>
            </a:ln>
          </p:spPr>
        </p:pic>
        <p:pic>
          <p:nvPicPr>
            <p:cNvPr id="370" name="Shape 370"/>
            <p:cNvPicPr preferRelativeResize="0"/>
            <p:nvPr/>
          </p:nvPicPr>
          <p:blipFill rotWithShape="1">
            <a:blip r:embed="rId9">
              <a:alphaModFix/>
            </a:blip>
            <a:srcRect/>
            <a:stretch/>
          </p:blipFill>
          <p:spPr>
            <a:xfrm>
              <a:off x="4195375" y="4080275"/>
              <a:ext cx="902175" cy="902175"/>
            </a:xfrm>
            <a:prstGeom prst="rect">
              <a:avLst/>
            </a:prstGeom>
            <a:noFill/>
            <a:ln>
              <a:noFill/>
            </a:ln>
          </p:spPr>
        </p:pic>
        <p:cxnSp>
          <p:nvCxnSpPr>
            <p:cNvPr id="371" name="Shape 371"/>
            <p:cNvCxnSpPr>
              <a:stCxn id="370" idx="3"/>
            </p:cNvCxnSpPr>
            <p:nvPr/>
          </p:nvCxnSpPr>
          <p:spPr>
            <a:xfrm rot="10800000" flipH="1">
              <a:off x="5097550" y="4082862"/>
              <a:ext cx="1081500" cy="448500"/>
            </a:xfrm>
            <a:prstGeom prst="straightConnector1">
              <a:avLst/>
            </a:prstGeom>
            <a:noFill/>
            <a:ln w="9525" cap="flat" cmpd="sng">
              <a:solidFill>
                <a:schemeClr val="dk2"/>
              </a:solidFill>
              <a:prstDash val="solid"/>
              <a:round/>
              <a:headEnd type="none" w="med" len="med"/>
              <a:tailEnd type="none" w="med" len="med"/>
            </a:ln>
          </p:spPr>
        </p:cxnSp>
        <p:cxnSp>
          <p:nvCxnSpPr>
            <p:cNvPr id="372" name="Shape 372"/>
            <p:cNvCxnSpPr>
              <a:stCxn id="370" idx="3"/>
            </p:cNvCxnSpPr>
            <p:nvPr/>
          </p:nvCxnSpPr>
          <p:spPr>
            <a:xfrm>
              <a:off x="5097550" y="4531362"/>
              <a:ext cx="1069800" cy="563100"/>
            </a:xfrm>
            <a:prstGeom prst="straightConnector1">
              <a:avLst/>
            </a:prstGeom>
            <a:noFill/>
            <a:ln w="9525" cap="flat" cmpd="sng">
              <a:solidFill>
                <a:schemeClr val="dk2"/>
              </a:solidFill>
              <a:prstDash val="solid"/>
              <a:round/>
              <a:headEnd type="none" w="med" len="med"/>
              <a:tailEnd type="none" w="med" len="med"/>
            </a:ln>
          </p:spPr>
        </p:cxnSp>
      </p:grpSp>
      <p:sp>
        <p:nvSpPr>
          <p:cNvPr id="373" name="Shape 373"/>
          <p:cNvSpPr/>
          <p:nvPr/>
        </p:nvSpPr>
        <p:spPr>
          <a:xfrm>
            <a:off x="4139951" y="5157192"/>
            <a:ext cx="4644008" cy="1323439"/>
          </a:xfrm>
          <a:prstGeom prst="rect">
            <a:avLst/>
          </a:prstGeom>
          <a:noFill/>
          <a:ln>
            <a:noFill/>
          </a:ln>
        </p:spPr>
        <p:txBody>
          <a:bodyPr lIns="91425" tIns="45700" rIns="91425" bIns="45700" anchor="t" anchorCtr="0">
            <a:noAutofit/>
          </a:bodyPr>
          <a:lstStyle/>
          <a:p>
            <a:pPr marL="0" marR="0" lvl="0" indent="0" algn="just" rtl="0">
              <a:spcBef>
                <a:spcPts val="0"/>
              </a:spcBef>
              <a:buSzPct val="25000"/>
              <a:buNone/>
            </a:pPr>
            <a:r>
              <a:rPr lang="es-ES" sz="1600" b="1">
                <a:solidFill>
                  <a:schemeClr val="lt1"/>
                </a:solidFill>
                <a:latin typeface="Century Schoolbook"/>
                <a:ea typeface="Century Schoolbook"/>
                <a:cs typeface="Century Schoolbook"/>
                <a:sym typeface="Century Schoolbook"/>
              </a:rPr>
              <a:t>OJO!: un examen de los de matemáticas será sin calculadora así que es muy recomendable que empieces practicar contestando problemas y operaciones mental o manualmente para que puedas </a:t>
            </a:r>
          </a:p>
        </p:txBody>
      </p:sp>
      <p:sp>
        <p:nvSpPr>
          <p:cNvPr id="374" name="Shape 374"/>
          <p:cNvSpPr/>
          <p:nvPr/>
        </p:nvSpPr>
        <p:spPr>
          <a:xfrm>
            <a:off x="1691680" y="3140967"/>
            <a:ext cx="1512167" cy="276998"/>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s-ES" sz="1200" b="1">
                <a:solidFill>
                  <a:schemeClr val="lt1"/>
                </a:solidFill>
                <a:latin typeface="Century Schoolbook"/>
                <a:ea typeface="Century Schoolbook"/>
                <a:cs typeface="Century Schoolbook"/>
                <a:sym typeface="Century Schoolbook"/>
              </a:rPr>
              <a:t>Puntaje Total SAT</a:t>
            </a:r>
          </a:p>
        </p:txBody>
      </p:sp>
      <p:cxnSp>
        <p:nvCxnSpPr>
          <p:cNvPr id="375" name="Shape 375"/>
          <p:cNvCxnSpPr>
            <a:stCxn id="369" idx="3"/>
          </p:cNvCxnSpPr>
          <p:nvPr/>
        </p:nvCxnSpPr>
        <p:spPr>
          <a:xfrm rot="10800000" flipH="1">
            <a:off x="1042361" y="3618026"/>
            <a:ext cx="635100" cy="191400"/>
          </a:xfrm>
          <a:prstGeom prst="straightConnector1">
            <a:avLst/>
          </a:prstGeom>
          <a:noFill/>
          <a:ln w="38100" cap="flat" cmpd="sng">
            <a:solidFill>
              <a:schemeClr val="lt1"/>
            </a:solidFill>
            <a:prstDash val="solid"/>
            <a:round/>
            <a:headEnd type="none" w="med" len="med"/>
            <a:tailEnd type="none" w="med" len="med"/>
          </a:ln>
        </p:spPr>
      </p:cxnSp>
      <p:cxnSp>
        <p:nvCxnSpPr>
          <p:cNvPr id="376" name="Shape 376"/>
          <p:cNvCxnSpPr>
            <a:stCxn id="362" idx="3"/>
          </p:cNvCxnSpPr>
          <p:nvPr/>
        </p:nvCxnSpPr>
        <p:spPr>
          <a:xfrm rot="10800000" flipH="1">
            <a:off x="989996" y="5344941"/>
            <a:ext cx="720300" cy="133800"/>
          </a:xfrm>
          <a:prstGeom prst="straightConnector1">
            <a:avLst/>
          </a:prstGeom>
          <a:noFill/>
          <a:ln w="38100" cap="flat" cmpd="sng">
            <a:solidFill>
              <a:schemeClr val="lt1"/>
            </a:solidFill>
            <a:prstDash val="solid"/>
            <a:round/>
            <a:headEnd type="none" w="med" len="med"/>
            <a:tailEnd type="none" w="med" len="med"/>
          </a:ln>
        </p:spPr>
      </p:cxnSp>
      <p:cxnSp>
        <p:nvCxnSpPr>
          <p:cNvPr id="377" name="Shape 377"/>
          <p:cNvCxnSpPr>
            <a:stCxn id="362" idx="3"/>
          </p:cNvCxnSpPr>
          <p:nvPr/>
        </p:nvCxnSpPr>
        <p:spPr>
          <a:xfrm>
            <a:off x="989996" y="5478741"/>
            <a:ext cx="786300" cy="359700"/>
          </a:xfrm>
          <a:prstGeom prst="straightConnector1">
            <a:avLst/>
          </a:prstGeom>
          <a:noFill/>
          <a:ln w="38100" cap="flat" cmpd="sng">
            <a:solidFill>
              <a:schemeClr val="lt1"/>
            </a:solidFill>
            <a:prstDash val="solid"/>
            <a:round/>
            <a:headEnd type="none" w="med" len="med"/>
            <a:tailEnd type="none" w="med" len="med"/>
          </a:ln>
        </p:spPr>
      </p:cxnSp>
      <p:cxnSp>
        <p:nvCxnSpPr>
          <p:cNvPr id="378" name="Shape 378"/>
          <p:cNvCxnSpPr>
            <a:stCxn id="369" idx="3"/>
          </p:cNvCxnSpPr>
          <p:nvPr/>
        </p:nvCxnSpPr>
        <p:spPr>
          <a:xfrm>
            <a:off x="1042361" y="3809426"/>
            <a:ext cx="684600" cy="680400"/>
          </a:xfrm>
          <a:prstGeom prst="straightConnector1">
            <a:avLst/>
          </a:prstGeom>
          <a:noFill/>
          <a:ln w="38100" cap="flat" cmpd="sng">
            <a:solidFill>
              <a:schemeClr val="lt1"/>
            </a:solidFill>
            <a:prstDash val="solid"/>
            <a:round/>
            <a:headEnd type="none" w="med" len="med"/>
            <a:tailEnd type="none" w="med" len="med"/>
          </a:ln>
        </p:spPr>
      </p:cxnSp>
      <p:cxnSp>
        <p:nvCxnSpPr>
          <p:cNvPr id="379" name="Shape 379"/>
          <p:cNvCxnSpPr>
            <a:stCxn id="366" idx="3"/>
          </p:cNvCxnSpPr>
          <p:nvPr/>
        </p:nvCxnSpPr>
        <p:spPr>
          <a:xfrm rot="10800000" flipH="1">
            <a:off x="962941" y="4489783"/>
            <a:ext cx="763800" cy="276300"/>
          </a:xfrm>
          <a:prstGeom prst="straightConnector1">
            <a:avLst/>
          </a:prstGeom>
          <a:noFill/>
          <a:ln w="38100" cap="flat" cmpd="sng">
            <a:solidFill>
              <a:schemeClr val="lt1"/>
            </a:solidFill>
            <a:prstDash val="solid"/>
            <a:round/>
            <a:headEnd type="none" w="med" len="med"/>
            <a:tailEnd type="none" w="med" len="med"/>
          </a:ln>
        </p:spPr>
      </p:cxnSp>
      <p:cxnSp>
        <p:nvCxnSpPr>
          <p:cNvPr id="380" name="Shape 380"/>
          <p:cNvCxnSpPr>
            <a:stCxn id="366" idx="3"/>
          </p:cNvCxnSpPr>
          <p:nvPr/>
        </p:nvCxnSpPr>
        <p:spPr>
          <a:xfrm>
            <a:off x="962941" y="4766083"/>
            <a:ext cx="733200" cy="525000"/>
          </a:xfrm>
          <a:prstGeom prst="straightConnector1">
            <a:avLst/>
          </a:prstGeom>
          <a:noFill/>
          <a:ln w="38100" cap="flat" cmpd="sng">
            <a:solidFill>
              <a:schemeClr val="lt1"/>
            </a:solidFill>
            <a:prstDash val="solid"/>
            <a:round/>
            <a:headEnd type="none" w="med" len="med"/>
            <a:tailEnd type="none" w="med" len="med"/>
          </a:ln>
        </p:spPr>
      </p:cxnSp>
      <p:cxnSp>
        <p:nvCxnSpPr>
          <p:cNvPr id="381" name="Shape 381"/>
          <p:cNvCxnSpPr>
            <a:stCxn id="370" idx="3"/>
          </p:cNvCxnSpPr>
          <p:nvPr/>
        </p:nvCxnSpPr>
        <p:spPr>
          <a:xfrm rot="10800000" flipH="1">
            <a:off x="1012578" y="5871087"/>
            <a:ext cx="714299" cy="357900"/>
          </a:xfrm>
          <a:prstGeom prst="straightConnector1">
            <a:avLst/>
          </a:prstGeom>
          <a:noFill/>
          <a:ln w="38100" cap="flat" cmpd="sng">
            <a:solidFill>
              <a:schemeClr val="lt1"/>
            </a:solidFill>
            <a:prstDash val="solid"/>
            <a:round/>
            <a:headEnd type="none" w="med" len="med"/>
            <a:tailEnd type="none" w="med" len="med"/>
          </a:ln>
        </p:spPr>
      </p:cxnSp>
      <p:cxnSp>
        <p:nvCxnSpPr>
          <p:cNvPr id="382" name="Shape 382"/>
          <p:cNvCxnSpPr>
            <a:stCxn id="370" idx="3"/>
          </p:cNvCxnSpPr>
          <p:nvPr/>
        </p:nvCxnSpPr>
        <p:spPr>
          <a:xfrm>
            <a:off x="1012578" y="6228987"/>
            <a:ext cx="746999" cy="398700"/>
          </a:xfrm>
          <a:prstGeom prst="straightConnector1">
            <a:avLst/>
          </a:prstGeom>
          <a:noFill/>
          <a:ln w="38100" cap="flat" cmpd="sng">
            <a:solidFill>
              <a:schemeClr val="lt1"/>
            </a:solidFill>
            <a:prstDash val="solid"/>
            <a:round/>
            <a:headEnd type="none" w="med" len="med"/>
            <a:tailEnd type="none" w="med" len="med"/>
          </a:ln>
        </p:spPr>
      </p:cxnSp>
      <p:sp>
        <p:nvSpPr>
          <p:cNvPr id="383" name="Shape 383">
            <a:hlinkClick r:id="rId10"/>
          </p:cNvPr>
          <p:cNvSpPr txBox="1"/>
          <p:nvPr/>
        </p:nvSpPr>
        <p:spPr>
          <a:xfrm>
            <a:off x="8130824" y="0"/>
            <a:ext cx="1013100" cy="230700"/>
          </a:xfrm>
          <a:prstGeom prst="rect">
            <a:avLst/>
          </a:prstGeom>
          <a:solidFill>
            <a:srgbClr val="0070C0">
              <a:alpha val="56862"/>
            </a:srgbClr>
          </a:solidFill>
          <a:ln>
            <a:noFill/>
          </a:ln>
        </p:spPr>
        <p:txBody>
          <a:bodyPr lIns="91425" tIns="45700" rIns="91425" bIns="45700" anchor="t" anchorCtr="0">
            <a:noAutofit/>
          </a:bodyPr>
          <a:lstStyle/>
          <a:p>
            <a:pPr marL="0" marR="0" lvl="0" indent="0" algn="l" rtl="0">
              <a:spcBef>
                <a:spcPts val="0"/>
              </a:spcBef>
              <a:buSzPct val="25000"/>
              <a:buNone/>
            </a:pPr>
            <a:r>
              <a:rPr lang="es-ES" sz="900" b="1">
                <a:solidFill>
                  <a:schemeClr val="lt1"/>
                </a:solidFill>
                <a:latin typeface="Century Schoolbook"/>
                <a:ea typeface="Century Schoolbook"/>
                <a:cs typeface="Century Schoolbook"/>
                <a:sym typeface="Century Schoolbook"/>
              </a:rPr>
              <a:t>REGRESAR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sp>
        <p:nvSpPr>
          <p:cNvPr id="388" name="Shape 388"/>
          <p:cNvSpPr txBox="1"/>
          <p:nvPr/>
        </p:nvSpPr>
        <p:spPr>
          <a:xfrm>
            <a:off x="179511" y="116631"/>
            <a:ext cx="8520599" cy="859999"/>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lt2"/>
              </a:buClr>
              <a:buSzPct val="25000"/>
              <a:buFont typeface="Century Schoolbook"/>
              <a:buNone/>
            </a:pPr>
            <a:r>
              <a:rPr lang="es-ES" sz="3200" b="1" i="0" u="none" strike="noStrike" cap="none">
                <a:solidFill>
                  <a:schemeClr val="lt2"/>
                </a:solidFill>
                <a:latin typeface="Century Schoolbook"/>
                <a:ea typeface="Century Schoolbook"/>
                <a:cs typeface="Century Schoolbook"/>
                <a:sym typeface="Century Schoolbook"/>
              </a:rPr>
              <a:t>SAT/ACT</a:t>
            </a:r>
          </a:p>
        </p:txBody>
      </p:sp>
      <p:pic>
        <p:nvPicPr>
          <p:cNvPr id="389" name="Shape 389" descr="Resultado de imagen para high school junior year"/>
          <p:cNvPicPr preferRelativeResize="0"/>
          <p:nvPr/>
        </p:nvPicPr>
        <p:blipFill rotWithShape="1">
          <a:blip r:embed="rId3">
            <a:alphaModFix/>
          </a:blip>
          <a:srcRect/>
          <a:stretch/>
        </p:blipFill>
        <p:spPr>
          <a:xfrm>
            <a:off x="7596335" y="404663"/>
            <a:ext cx="1347578" cy="1572175"/>
          </a:xfrm>
          <a:prstGeom prst="rect">
            <a:avLst/>
          </a:prstGeom>
          <a:noFill/>
          <a:ln>
            <a:noFill/>
          </a:ln>
        </p:spPr>
      </p:pic>
      <p:sp>
        <p:nvSpPr>
          <p:cNvPr id="390" name="Shape 390"/>
          <p:cNvSpPr/>
          <p:nvPr/>
        </p:nvSpPr>
        <p:spPr>
          <a:xfrm>
            <a:off x="179511" y="692695"/>
            <a:ext cx="6768751" cy="40010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s-ES" sz="2000" b="1">
                <a:solidFill>
                  <a:srgbClr val="F2F2F2"/>
                </a:solidFill>
                <a:latin typeface="Century Schoolbook"/>
                <a:ea typeface="Century Schoolbook"/>
                <a:cs typeface="Century Schoolbook"/>
                <a:sym typeface="Century Schoolbook"/>
              </a:rPr>
              <a:t>Más detalle sobre estos exámenes y tips…..</a:t>
            </a:r>
          </a:p>
        </p:txBody>
      </p:sp>
      <p:sp>
        <p:nvSpPr>
          <p:cNvPr id="391" name="Shape 391"/>
          <p:cNvSpPr/>
          <p:nvPr/>
        </p:nvSpPr>
        <p:spPr>
          <a:xfrm>
            <a:off x="179511" y="1484783"/>
            <a:ext cx="4680520" cy="4524315"/>
          </a:xfrm>
          <a:prstGeom prst="rect">
            <a:avLst/>
          </a:prstGeom>
          <a:noFill/>
          <a:ln>
            <a:noFill/>
          </a:ln>
        </p:spPr>
        <p:txBody>
          <a:bodyPr lIns="91425" tIns="45700" rIns="91425" bIns="45700" anchor="t" anchorCtr="0">
            <a:noAutofit/>
          </a:bodyPr>
          <a:lstStyle/>
          <a:p>
            <a:pPr marL="0" marR="0" lvl="0" indent="0" algn="just" rtl="0">
              <a:spcBef>
                <a:spcPts val="0"/>
              </a:spcBef>
              <a:buSzPct val="25000"/>
              <a:buNone/>
            </a:pPr>
            <a:r>
              <a:rPr lang="es-ES" sz="1800" b="1">
                <a:solidFill>
                  <a:schemeClr val="lt1"/>
                </a:solidFill>
                <a:latin typeface="Century Schoolbook"/>
                <a:ea typeface="Century Schoolbook"/>
                <a:cs typeface="Century Schoolbook"/>
                <a:sym typeface="Century Schoolbook"/>
              </a:rPr>
              <a:t>ACT.</a:t>
            </a:r>
          </a:p>
          <a:p>
            <a:pPr marL="0" marR="0" lvl="0" indent="0" algn="just" rtl="0">
              <a:spcBef>
                <a:spcPts val="0"/>
              </a:spcBef>
              <a:buNone/>
            </a:pPr>
            <a:endParaRPr sz="1800">
              <a:solidFill>
                <a:schemeClr val="lt1"/>
              </a:solidFill>
              <a:latin typeface="Century Schoolbook"/>
              <a:ea typeface="Century Schoolbook"/>
              <a:cs typeface="Century Schoolbook"/>
              <a:sym typeface="Century Schoolbook"/>
            </a:endParaRPr>
          </a:p>
          <a:p>
            <a:pPr marL="0" marR="0" lvl="0" indent="0" algn="just" rtl="0">
              <a:spcBef>
                <a:spcPts val="0"/>
              </a:spcBef>
              <a:buSzPct val="25000"/>
              <a:buNone/>
            </a:pPr>
            <a:r>
              <a:rPr lang="es-ES" sz="1800">
                <a:solidFill>
                  <a:schemeClr val="lt1"/>
                </a:solidFill>
                <a:latin typeface="Century Schoolbook"/>
                <a:ea typeface="Century Schoolbook"/>
                <a:cs typeface="Century Schoolbook"/>
                <a:sym typeface="Century Schoolbook"/>
              </a:rPr>
              <a:t>El ACT  es similar al SAT excepto que las secciones de este examen son:</a:t>
            </a:r>
          </a:p>
          <a:p>
            <a:pPr marL="0" marR="0" lvl="0" indent="0" algn="just" rtl="0">
              <a:spcBef>
                <a:spcPts val="0"/>
              </a:spcBef>
              <a:buClr>
                <a:schemeClr val="lt1"/>
              </a:buClr>
              <a:buSzPct val="100000"/>
              <a:buFont typeface="Arial"/>
              <a:buChar char="•"/>
            </a:pPr>
            <a:r>
              <a:rPr lang="es-ES" sz="1800">
                <a:solidFill>
                  <a:schemeClr val="lt1"/>
                </a:solidFill>
                <a:latin typeface="Century Schoolbook"/>
                <a:ea typeface="Century Schoolbook"/>
                <a:cs typeface="Century Schoolbook"/>
                <a:sym typeface="Century Schoolbook"/>
              </a:rPr>
              <a:t>Matemáticas </a:t>
            </a:r>
          </a:p>
          <a:p>
            <a:pPr marL="0" marR="0" lvl="0" indent="0" algn="just" rtl="0">
              <a:spcBef>
                <a:spcPts val="0"/>
              </a:spcBef>
              <a:buClr>
                <a:schemeClr val="lt1"/>
              </a:buClr>
              <a:buSzPct val="100000"/>
              <a:buFont typeface="Arial"/>
              <a:buChar char="•"/>
            </a:pPr>
            <a:r>
              <a:rPr lang="es-ES" sz="1800">
                <a:solidFill>
                  <a:schemeClr val="lt1"/>
                </a:solidFill>
                <a:latin typeface="Century Schoolbook"/>
                <a:ea typeface="Century Schoolbook"/>
                <a:cs typeface="Century Schoolbook"/>
                <a:sym typeface="Century Schoolbook"/>
              </a:rPr>
              <a:t>Literatura </a:t>
            </a:r>
          </a:p>
          <a:p>
            <a:pPr marL="0" marR="0" lvl="0" indent="0" algn="just" rtl="0">
              <a:spcBef>
                <a:spcPts val="0"/>
              </a:spcBef>
              <a:buClr>
                <a:schemeClr val="lt1"/>
              </a:buClr>
              <a:buSzPct val="100000"/>
              <a:buFont typeface="Arial"/>
              <a:buChar char="•"/>
            </a:pPr>
            <a:r>
              <a:rPr lang="es-ES" sz="1800">
                <a:solidFill>
                  <a:schemeClr val="lt1"/>
                </a:solidFill>
                <a:latin typeface="Century Schoolbook"/>
                <a:ea typeface="Century Schoolbook"/>
                <a:cs typeface="Century Schoolbook"/>
                <a:sym typeface="Century Schoolbook"/>
              </a:rPr>
              <a:t>Inglés </a:t>
            </a:r>
          </a:p>
          <a:p>
            <a:pPr marL="0" marR="0" lvl="0" indent="0" algn="just" rtl="0">
              <a:spcBef>
                <a:spcPts val="0"/>
              </a:spcBef>
              <a:buClr>
                <a:schemeClr val="lt1"/>
              </a:buClr>
              <a:buSzPct val="100000"/>
              <a:buFont typeface="Arial"/>
              <a:buChar char="•"/>
            </a:pPr>
            <a:r>
              <a:rPr lang="es-ES" sz="1800">
                <a:solidFill>
                  <a:schemeClr val="lt1"/>
                </a:solidFill>
                <a:latin typeface="Century Schoolbook"/>
                <a:ea typeface="Century Schoolbook"/>
                <a:cs typeface="Century Schoolbook"/>
                <a:sym typeface="Century Schoolbook"/>
              </a:rPr>
              <a:t>Ciencia </a:t>
            </a:r>
          </a:p>
          <a:p>
            <a:pPr marL="0" marR="0" lvl="0" indent="0" algn="just" rtl="0">
              <a:spcBef>
                <a:spcPts val="0"/>
              </a:spcBef>
              <a:buClr>
                <a:schemeClr val="lt1"/>
              </a:buClr>
              <a:buFont typeface="Arial"/>
              <a:buNone/>
            </a:pPr>
            <a:endParaRPr sz="1800">
              <a:solidFill>
                <a:schemeClr val="lt1"/>
              </a:solidFill>
              <a:latin typeface="Century Schoolbook"/>
              <a:ea typeface="Century Schoolbook"/>
              <a:cs typeface="Century Schoolbook"/>
              <a:sym typeface="Century Schoolbook"/>
            </a:endParaRPr>
          </a:p>
          <a:p>
            <a:pPr marL="0" marR="0" lvl="0" indent="0" algn="just" rtl="0">
              <a:spcBef>
                <a:spcPts val="0"/>
              </a:spcBef>
              <a:buSzPct val="25000"/>
              <a:buNone/>
            </a:pPr>
            <a:r>
              <a:rPr lang="es-ES" sz="1800">
                <a:solidFill>
                  <a:schemeClr val="lt1"/>
                </a:solidFill>
                <a:latin typeface="Century Schoolbook"/>
                <a:ea typeface="Century Schoolbook"/>
                <a:cs typeface="Century Schoolbook"/>
                <a:sym typeface="Century Schoolbook"/>
              </a:rPr>
              <a:t>Fuera de eso, el contexto es el mismo para el ACT y el SAT así que puedes prepararte de la misma manera para cualquiera de los dos que pienses tomar </a:t>
            </a:r>
          </a:p>
          <a:p>
            <a:pPr marL="0" marR="0" lvl="0" indent="0" algn="just" rtl="0">
              <a:spcBef>
                <a:spcPts val="0"/>
              </a:spcBef>
              <a:buNone/>
            </a:pPr>
            <a:endParaRPr sz="1800">
              <a:solidFill>
                <a:schemeClr val="lt1"/>
              </a:solidFill>
              <a:latin typeface="Century Schoolbook"/>
              <a:ea typeface="Century Schoolbook"/>
              <a:cs typeface="Century Schoolbook"/>
              <a:sym typeface="Century Schoolbook"/>
            </a:endParaRPr>
          </a:p>
          <a:p>
            <a:pPr marL="0" marR="0" lvl="0" indent="0" algn="just" rtl="0">
              <a:spcBef>
                <a:spcPts val="0"/>
              </a:spcBef>
              <a:buNone/>
            </a:pPr>
            <a:endParaRPr sz="1800">
              <a:solidFill>
                <a:schemeClr val="lt1"/>
              </a:solidFill>
              <a:latin typeface="Century Schoolbook"/>
              <a:ea typeface="Century Schoolbook"/>
              <a:cs typeface="Century Schoolbook"/>
              <a:sym typeface="Century Schoolbook"/>
            </a:endParaRPr>
          </a:p>
          <a:p>
            <a:pPr marL="0" marR="0" lvl="0" indent="0" algn="just" rtl="0">
              <a:spcBef>
                <a:spcPts val="0"/>
              </a:spcBef>
              <a:buNone/>
            </a:pPr>
            <a:endParaRPr sz="1800">
              <a:solidFill>
                <a:schemeClr val="lt1"/>
              </a:solidFill>
              <a:latin typeface="Century Schoolbook"/>
              <a:ea typeface="Century Schoolbook"/>
              <a:cs typeface="Century Schoolbook"/>
              <a:sym typeface="Century Schoolbook"/>
            </a:endParaRPr>
          </a:p>
        </p:txBody>
      </p:sp>
      <p:pic>
        <p:nvPicPr>
          <p:cNvPr id="392" name="Shape 392"/>
          <p:cNvPicPr preferRelativeResize="0"/>
          <p:nvPr/>
        </p:nvPicPr>
        <p:blipFill rotWithShape="1">
          <a:blip r:embed="rId4">
            <a:alphaModFix/>
          </a:blip>
          <a:srcRect/>
          <a:stretch/>
        </p:blipFill>
        <p:spPr>
          <a:xfrm>
            <a:off x="5728878" y="3068959"/>
            <a:ext cx="3112603" cy="3611512"/>
          </a:xfrm>
          <a:prstGeom prst="rect">
            <a:avLst/>
          </a:prstGeom>
          <a:noFill/>
          <a:ln>
            <a:noFill/>
          </a:ln>
        </p:spPr>
      </p:pic>
      <p:sp>
        <p:nvSpPr>
          <p:cNvPr id="393" name="Shape 393"/>
          <p:cNvSpPr/>
          <p:nvPr/>
        </p:nvSpPr>
        <p:spPr>
          <a:xfrm>
            <a:off x="7380311" y="2708919"/>
            <a:ext cx="1512167" cy="276998"/>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s-ES" sz="1200" b="1">
                <a:solidFill>
                  <a:schemeClr val="lt1"/>
                </a:solidFill>
                <a:latin typeface="Century Schoolbook"/>
                <a:ea typeface="Century Schoolbook"/>
                <a:cs typeface="Century Schoolbook"/>
                <a:sym typeface="Century Schoolbook"/>
              </a:rPr>
              <a:t>Puntaje Total SAT</a:t>
            </a:r>
          </a:p>
        </p:txBody>
      </p:sp>
      <p:sp>
        <p:nvSpPr>
          <p:cNvPr id="394" name="Shape 394">
            <a:hlinkClick r:id="rId5"/>
          </p:cNvPr>
          <p:cNvSpPr txBox="1"/>
          <p:nvPr/>
        </p:nvSpPr>
        <p:spPr>
          <a:xfrm>
            <a:off x="8273249" y="0"/>
            <a:ext cx="870750" cy="230832"/>
          </a:xfrm>
          <a:prstGeom prst="rect">
            <a:avLst/>
          </a:prstGeom>
          <a:solidFill>
            <a:srgbClr val="0070C0">
              <a:alpha val="56862"/>
            </a:srgbClr>
          </a:solidFill>
          <a:ln>
            <a:noFill/>
          </a:ln>
        </p:spPr>
        <p:txBody>
          <a:bodyPr lIns="91425" tIns="45700" rIns="91425" bIns="45700" anchor="t" anchorCtr="0">
            <a:noAutofit/>
          </a:bodyPr>
          <a:lstStyle/>
          <a:p>
            <a:pPr marL="0" marR="0" lvl="0" indent="0" algn="l" rtl="0">
              <a:spcBef>
                <a:spcPts val="0"/>
              </a:spcBef>
              <a:buSzPct val="25000"/>
              <a:buNone/>
            </a:pPr>
            <a:r>
              <a:rPr lang="es-ES" sz="900" b="1">
                <a:solidFill>
                  <a:schemeClr val="lt1"/>
                </a:solidFill>
                <a:latin typeface="Century Schoolbook"/>
                <a:ea typeface="Century Schoolbook"/>
                <a:cs typeface="Century Schoolbook"/>
                <a:sym typeface="Century Schoolbook"/>
              </a:rPr>
              <a:t>REGRESAR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98"/>
        <p:cNvGrpSpPr/>
        <p:nvPr/>
      </p:nvGrpSpPr>
      <p:grpSpPr>
        <a:xfrm>
          <a:off x="0" y="0"/>
          <a:ext cx="0" cy="0"/>
          <a:chOff x="0" y="0"/>
          <a:chExt cx="0" cy="0"/>
        </a:xfrm>
      </p:grpSpPr>
      <p:sp>
        <p:nvSpPr>
          <p:cNvPr id="399" name="Shape 399"/>
          <p:cNvSpPr txBox="1"/>
          <p:nvPr/>
        </p:nvSpPr>
        <p:spPr>
          <a:xfrm>
            <a:off x="179511" y="332656"/>
            <a:ext cx="8520599" cy="859999"/>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lt2"/>
              </a:buClr>
              <a:buSzPct val="25000"/>
              <a:buFont typeface="Century Schoolbook"/>
              <a:buNone/>
            </a:pPr>
            <a:r>
              <a:rPr lang="es-ES" sz="3200" b="1" i="0" u="none" strike="noStrike" cap="none">
                <a:solidFill>
                  <a:schemeClr val="lt2"/>
                </a:solidFill>
                <a:latin typeface="Century Schoolbook"/>
                <a:ea typeface="Century Schoolbook"/>
                <a:cs typeface="Century Schoolbook"/>
                <a:sym typeface="Century Schoolbook"/>
              </a:rPr>
              <a:t>AYUDA?</a:t>
            </a:r>
          </a:p>
        </p:txBody>
      </p:sp>
      <p:pic>
        <p:nvPicPr>
          <p:cNvPr id="400" name="Shape 400" descr="Resultado de imagen para high school junior year"/>
          <p:cNvPicPr preferRelativeResize="0"/>
          <p:nvPr/>
        </p:nvPicPr>
        <p:blipFill rotWithShape="1">
          <a:blip r:embed="rId3">
            <a:alphaModFix/>
          </a:blip>
          <a:srcRect/>
          <a:stretch/>
        </p:blipFill>
        <p:spPr>
          <a:xfrm>
            <a:off x="7596335" y="332656"/>
            <a:ext cx="1347578" cy="1572175"/>
          </a:xfrm>
          <a:prstGeom prst="rect">
            <a:avLst/>
          </a:prstGeom>
          <a:noFill/>
          <a:ln>
            <a:noFill/>
          </a:ln>
        </p:spPr>
      </p:pic>
      <p:sp>
        <p:nvSpPr>
          <p:cNvPr id="401" name="Shape 401"/>
          <p:cNvSpPr/>
          <p:nvPr/>
        </p:nvSpPr>
        <p:spPr>
          <a:xfrm>
            <a:off x="179511" y="5661248"/>
            <a:ext cx="8352928" cy="923329"/>
          </a:xfrm>
          <a:prstGeom prst="rect">
            <a:avLst/>
          </a:prstGeom>
          <a:noFill/>
          <a:ln>
            <a:noFill/>
          </a:ln>
        </p:spPr>
        <p:txBody>
          <a:bodyPr lIns="91425" tIns="45700" rIns="91425" bIns="45700" anchor="t" anchorCtr="0">
            <a:noAutofit/>
          </a:bodyPr>
          <a:lstStyle/>
          <a:p>
            <a:pPr marL="0" marR="0" lvl="0" indent="0" algn="just" rtl="0">
              <a:spcBef>
                <a:spcPts val="0"/>
              </a:spcBef>
              <a:buSzPct val="25000"/>
              <a:buNone/>
            </a:pPr>
            <a:r>
              <a:rPr lang="es-ES" sz="1800" b="1">
                <a:solidFill>
                  <a:schemeClr val="lt1"/>
                </a:solidFill>
                <a:latin typeface="Century Schoolbook"/>
                <a:ea typeface="Century Schoolbook"/>
                <a:cs typeface="Century Schoolbook"/>
                <a:sym typeface="Century Schoolbook"/>
              </a:rPr>
              <a:t>Visita el link de SAT en la página de Conexiones Culturales para más información acerca de cómo prepararte para el SAT.</a:t>
            </a:r>
          </a:p>
          <a:p>
            <a:pPr marL="0" marR="0" lvl="0" indent="0" algn="just" rtl="0">
              <a:spcBef>
                <a:spcPts val="0"/>
              </a:spcBef>
              <a:buNone/>
            </a:pPr>
            <a:endParaRPr sz="1800">
              <a:solidFill>
                <a:schemeClr val="lt1"/>
              </a:solidFill>
              <a:latin typeface="Century Schoolbook"/>
              <a:ea typeface="Century Schoolbook"/>
              <a:cs typeface="Century Schoolbook"/>
              <a:sym typeface="Century Schoolbook"/>
            </a:endParaRPr>
          </a:p>
        </p:txBody>
      </p:sp>
      <p:sp>
        <p:nvSpPr>
          <p:cNvPr id="402" name="Shape 402"/>
          <p:cNvSpPr/>
          <p:nvPr/>
        </p:nvSpPr>
        <p:spPr>
          <a:xfrm>
            <a:off x="2627783" y="1484783"/>
            <a:ext cx="5904656" cy="381642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s-ES" sz="1800" b="1">
                <a:solidFill>
                  <a:schemeClr val="lt1"/>
                </a:solidFill>
                <a:latin typeface="Century Schoolbook"/>
                <a:ea typeface="Century Schoolbook"/>
                <a:cs typeface="Century Schoolbook"/>
                <a:sym typeface="Century Schoolbook"/>
              </a:rPr>
              <a:t>Cuándo tomar los exámenes?</a:t>
            </a:r>
            <a:r>
              <a:rPr lang="es-ES" sz="1600" b="1">
                <a:solidFill>
                  <a:schemeClr val="lt1"/>
                </a:solidFill>
                <a:latin typeface="Century Schoolbook"/>
                <a:ea typeface="Century Schoolbook"/>
                <a:cs typeface="Century Schoolbook"/>
                <a:sym typeface="Century Schoolbook"/>
              </a:rPr>
              <a:t/>
            </a:r>
            <a:br>
              <a:rPr lang="es-ES" sz="1600" b="1">
                <a:solidFill>
                  <a:schemeClr val="lt1"/>
                </a:solidFill>
                <a:latin typeface="Century Schoolbook"/>
                <a:ea typeface="Century Schoolbook"/>
                <a:cs typeface="Century Schoolbook"/>
                <a:sym typeface="Century Schoolbook"/>
              </a:rPr>
            </a:br>
            <a:endParaRPr lang="es-ES" sz="1600" b="1">
              <a:solidFill>
                <a:schemeClr val="lt1"/>
              </a:solidFill>
              <a:latin typeface="Century Schoolbook"/>
              <a:ea typeface="Century Schoolbook"/>
              <a:cs typeface="Century Schoolbook"/>
              <a:sym typeface="Century Schoolbook"/>
            </a:endParaRPr>
          </a:p>
          <a:p>
            <a:pPr marL="0" marR="0" lvl="0" indent="0" algn="l" rtl="0">
              <a:spcBef>
                <a:spcPts val="0"/>
              </a:spcBef>
              <a:buSzPct val="25000"/>
              <a:buNone/>
            </a:pPr>
            <a:r>
              <a:rPr lang="es-ES" sz="1600" b="1">
                <a:solidFill>
                  <a:schemeClr val="lt1"/>
                </a:solidFill>
                <a:latin typeface="Century Schoolbook"/>
                <a:ea typeface="Century Schoolbook"/>
                <a:cs typeface="Century Schoolbook"/>
                <a:sym typeface="Century Schoolbook"/>
              </a:rPr>
              <a:t>OJO!</a:t>
            </a:r>
          </a:p>
          <a:p>
            <a:pPr marL="0" marR="0" lvl="0" indent="0" algn="l" rtl="0">
              <a:spcBef>
                <a:spcPts val="0"/>
              </a:spcBef>
              <a:buSzPct val="25000"/>
              <a:buNone/>
            </a:pPr>
            <a:r>
              <a:rPr lang="es-ES" sz="1600" b="1">
                <a:solidFill>
                  <a:schemeClr val="lt1"/>
                </a:solidFill>
                <a:latin typeface="Century Schoolbook"/>
                <a:ea typeface="Century Schoolbook"/>
                <a:cs typeface="Century Schoolbook"/>
                <a:sym typeface="Century Schoolbook"/>
              </a:rPr>
              <a:t/>
            </a:r>
            <a:br>
              <a:rPr lang="es-ES" sz="1600" b="1">
                <a:solidFill>
                  <a:schemeClr val="lt1"/>
                </a:solidFill>
                <a:latin typeface="Century Schoolbook"/>
                <a:ea typeface="Century Schoolbook"/>
                <a:cs typeface="Century Schoolbook"/>
                <a:sym typeface="Century Schoolbook"/>
              </a:rPr>
            </a:br>
            <a:r>
              <a:rPr lang="es-ES" sz="1600">
                <a:solidFill>
                  <a:schemeClr val="lt1"/>
                </a:solidFill>
                <a:latin typeface="Century Schoolbook"/>
                <a:ea typeface="Century Schoolbook"/>
                <a:cs typeface="Century Schoolbook"/>
                <a:sym typeface="Century Schoolbook"/>
              </a:rPr>
              <a:t>Esto puede ayudar con tu programación de exámenes:</a:t>
            </a:r>
            <a:br>
              <a:rPr lang="es-ES" sz="1600">
                <a:solidFill>
                  <a:schemeClr val="lt1"/>
                </a:solidFill>
                <a:latin typeface="Century Schoolbook"/>
                <a:ea typeface="Century Schoolbook"/>
                <a:cs typeface="Century Schoolbook"/>
                <a:sym typeface="Century Schoolbook"/>
              </a:rPr>
            </a:br>
            <a:endParaRPr lang="es-ES" sz="1600">
              <a:solidFill>
                <a:schemeClr val="lt1"/>
              </a:solidFill>
              <a:latin typeface="Century Schoolbook"/>
              <a:ea typeface="Century Schoolbook"/>
              <a:cs typeface="Century Schoolbook"/>
              <a:sym typeface="Century Schoolbook"/>
            </a:endParaRPr>
          </a:p>
          <a:p>
            <a:pPr marL="0" marR="0" lvl="0" indent="0" algn="just" rtl="0">
              <a:spcBef>
                <a:spcPts val="0"/>
              </a:spcBef>
              <a:buSzPct val="25000"/>
              <a:buNone/>
            </a:pPr>
            <a:r>
              <a:rPr lang="es-ES" sz="1600">
                <a:solidFill>
                  <a:schemeClr val="lt1"/>
                </a:solidFill>
                <a:latin typeface="Century Schoolbook"/>
                <a:ea typeface="Century Schoolbook"/>
                <a:cs typeface="Century Schoolbook"/>
                <a:sym typeface="Century Schoolbook"/>
              </a:rPr>
              <a:t>La mayoría de los estudiantes toman el SAT o ACT por primera vez en la primavera del Junior year.</a:t>
            </a:r>
          </a:p>
          <a:p>
            <a:pPr marL="0" marR="0" lvl="0" indent="0" algn="just" rtl="0">
              <a:spcBef>
                <a:spcPts val="0"/>
              </a:spcBef>
              <a:buNone/>
            </a:pPr>
            <a:endParaRPr sz="1600">
              <a:solidFill>
                <a:schemeClr val="lt1"/>
              </a:solidFill>
              <a:latin typeface="Century Schoolbook"/>
              <a:ea typeface="Century Schoolbook"/>
              <a:cs typeface="Century Schoolbook"/>
              <a:sym typeface="Century Schoolbook"/>
            </a:endParaRPr>
          </a:p>
          <a:p>
            <a:pPr marL="0" marR="0" lvl="0" indent="0" algn="just" rtl="0">
              <a:spcBef>
                <a:spcPts val="0"/>
              </a:spcBef>
              <a:buSzPct val="25000"/>
              <a:buNone/>
            </a:pPr>
            <a:r>
              <a:rPr lang="es-ES" sz="1600">
                <a:solidFill>
                  <a:schemeClr val="lt1"/>
                </a:solidFill>
                <a:latin typeface="Century Schoolbook"/>
                <a:ea typeface="Century Schoolbook"/>
                <a:cs typeface="Century Schoolbook"/>
                <a:sym typeface="Century Schoolbook"/>
              </a:rPr>
              <a:t>Los estudiantes que eligen tomar el SAT o ACT por segunda vez típicamente lo hacen en el otoño del último año.</a:t>
            </a:r>
            <a:br>
              <a:rPr lang="es-ES" sz="1600">
                <a:solidFill>
                  <a:schemeClr val="lt1"/>
                </a:solidFill>
                <a:latin typeface="Century Schoolbook"/>
                <a:ea typeface="Century Schoolbook"/>
                <a:cs typeface="Century Schoolbook"/>
                <a:sym typeface="Century Schoolbook"/>
              </a:rPr>
            </a:br>
            <a:endParaRPr lang="es-ES" sz="1600">
              <a:solidFill>
                <a:schemeClr val="lt1"/>
              </a:solidFill>
              <a:latin typeface="Century Schoolbook"/>
              <a:ea typeface="Century Schoolbook"/>
              <a:cs typeface="Century Schoolbook"/>
              <a:sym typeface="Century Schoolbook"/>
            </a:endParaRPr>
          </a:p>
          <a:p>
            <a:pPr marL="0" marR="0" lvl="0" indent="0" algn="just" rtl="0">
              <a:spcBef>
                <a:spcPts val="0"/>
              </a:spcBef>
              <a:buSzPct val="25000"/>
              <a:buNone/>
            </a:pPr>
            <a:r>
              <a:rPr lang="es-ES" sz="1600">
                <a:solidFill>
                  <a:schemeClr val="lt1"/>
                </a:solidFill>
                <a:latin typeface="Century Schoolbook"/>
                <a:ea typeface="Century Schoolbook"/>
                <a:cs typeface="Century Schoolbook"/>
                <a:sym typeface="Century Schoolbook"/>
              </a:rPr>
              <a:t>La mayoría de las Universidades toman en cuenta las calificaciones más altas de todas las veces que tomas el examen.</a:t>
            </a:r>
          </a:p>
        </p:txBody>
      </p:sp>
      <p:pic>
        <p:nvPicPr>
          <p:cNvPr id="403" name="Shape 403" descr="Imagen relacionada"/>
          <p:cNvPicPr preferRelativeResize="0"/>
          <p:nvPr/>
        </p:nvPicPr>
        <p:blipFill rotWithShape="1">
          <a:blip r:embed="rId4">
            <a:alphaModFix/>
          </a:blip>
          <a:srcRect b="12569"/>
          <a:stretch/>
        </p:blipFill>
        <p:spPr>
          <a:xfrm>
            <a:off x="3275856" y="1844824"/>
            <a:ext cx="592972" cy="633359"/>
          </a:xfrm>
          <a:prstGeom prst="rect">
            <a:avLst/>
          </a:prstGeom>
          <a:noFill/>
          <a:ln>
            <a:noFill/>
          </a:ln>
        </p:spPr>
      </p:pic>
      <p:pic>
        <p:nvPicPr>
          <p:cNvPr id="404" name="Shape 404" descr="Resultado de imagen para calendario"/>
          <p:cNvPicPr preferRelativeResize="0"/>
          <p:nvPr/>
        </p:nvPicPr>
        <p:blipFill rotWithShape="1">
          <a:blip r:embed="rId5">
            <a:alphaModFix/>
          </a:blip>
          <a:srcRect/>
          <a:stretch/>
        </p:blipFill>
        <p:spPr>
          <a:xfrm>
            <a:off x="251519" y="2420888"/>
            <a:ext cx="2200299" cy="2231733"/>
          </a:xfrm>
          <a:prstGeom prst="rect">
            <a:avLst/>
          </a:prstGeom>
          <a:noFill/>
          <a:ln>
            <a:noFill/>
          </a:ln>
        </p:spPr>
      </p:pic>
      <p:sp>
        <p:nvSpPr>
          <p:cNvPr id="405" name="Shape 405">
            <a:hlinkClick r:id="rId6"/>
          </p:cNvPr>
          <p:cNvSpPr txBox="1"/>
          <p:nvPr/>
        </p:nvSpPr>
        <p:spPr>
          <a:xfrm>
            <a:off x="8273249" y="0"/>
            <a:ext cx="870750" cy="230832"/>
          </a:xfrm>
          <a:prstGeom prst="rect">
            <a:avLst/>
          </a:prstGeom>
          <a:solidFill>
            <a:srgbClr val="0070C0">
              <a:alpha val="56862"/>
            </a:srgbClr>
          </a:solidFill>
          <a:ln>
            <a:noFill/>
          </a:ln>
        </p:spPr>
        <p:txBody>
          <a:bodyPr lIns="91425" tIns="45700" rIns="91425" bIns="45700" anchor="t" anchorCtr="0">
            <a:noAutofit/>
          </a:bodyPr>
          <a:lstStyle/>
          <a:p>
            <a:pPr marL="0" marR="0" lvl="0" indent="0" algn="l" rtl="0">
              <a:spcBef>
                <a:spcPts val="0"/>
              </a:spcBef>
              <a:buSzPct val="25000"/>
              <a:buNone/>
            </a:pPr>
            <a:r>
              <a:rPr lang="es-ES" sz="900" b="1">
                <a:solidFill>
                  <a:schemeClr val="lt1"/>
                </a:solidFill>
                <a:latin typeface="Century Schoolbook"/>
                <a:ea typeface="Century Schoolbook"/>
                <a:cs typeface="Century Schoolbook"/>
                <a:sym typeface="Century Schoolbook"/>
              </a:rPr>
              <a:t>REGRESAR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09"/>
        <p:cNvGrpSpPr/>
        <p:nvPr/>
      </p:nvGrpSpPr>
      <p:grpSpPr>
        <a:xfrm>
          <a:off x="0" y="0"/>
          <a:ext cx="0" cy="0"/>
          <a:chOff x="0" y="0"/>
          <a:chExt cx="0" cy="0"/>
        </a:xfrm>
      </p:grpSpPr>
      <p:sp>
        <p:nvSpPr>
          <p:cNvPr id="410" name="Shape 410"/>
          <p:cNvSpPr txBox="1">
            <a:spLocks noGrp="1"/>
          </p:cNvSpPr>
          <p:nvPr>
            <p:ph type="title"/>
          </p:nvPr>
        </p:nvSpPr>
        <p:spPr>
          <a:xfrm>
            <a:off x="311700" y="496966"/>
            <a:ext cx="8520599" cy="859999"/>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lt2"/>
              </a:buClr>
              <a:buSzPct val="25000"/>
              <a:buFont typeface="Century Schoolbook"/>
              <a:buNone/>
            </a:pPr>
            <a:r>
              <a:rPr lang="es-ES" sz="3200" b="0" i="0" u="none" strike="noStrike" cap="none">
                <a:solidFill>
                  <a:schemeClr val="lt2"/>
                </a:solidFill>
                <a:latin typeface="Century Schoolbook"/>
                <a:ea typeface="Century Schoolbook"/>
                <a:cs typeface="Century Schoolbook"/>
                <a:sym typeface="Century Schoolbook"/>
              </a:rPr>
              <a:t>QUE UNIVERSIDADES ME INTERESAN?</a:t>
            </a:r>
          </a:p>
          <a:p>
            <a:pPr marL="0" marR="0" lvl="0" indent="0" algn="l" rtl="0">
              <a:spcBef>
                <a:spcPts val="0"/>
              </a:spcBef>
              <a:buClr>
                <a:schemeClr val="lt2"/>
              </a:buClr>
              <a:buSzPct val="25000"/>
              <a:buFont typeface="Century Schoolbook"/>
              <a:buNone/>
            </a:pPr>
            <a:endParaRPr sz="3200" b="0" i="0" u="none" strike="noStrike" cap="none">
              <a:solidFill>
                <a:schemeClr val="lt2"/>
              </a:solidFill>
              <a:latin typeface="Century Schoolbook"/>
              <a:ea typeface="Century Schoolbook"/>
              <a:cs typeface="Century Schoolbook"/>
              <a:sym typeface="Century Schoolbook"/>
            </a:endParaRPr>
          </a:p>
        </p:txBody>
      </p:sp>
      <p:sp>
        <p:nvSpPr>
          <p:cNvPr id="411" name="Shape 411"/>
          <p:cNvSpPr txBox="1">
            <a:spLocks noGrp="1"/>
          </p:cNvSpPr>
          <p:nvPr>
            <p:ph type="body" idx="1"/>
          </p:nvPr>
        </p:nvSpPr>
        <p:spPr>
          <a:xfrm>
            <a:off x="0" y="2492896"/>
            <a:ext cx="8520599" cy="4201200"/>
          </a:xfrm>
          <a:prstGeom prst="rect">
            <a:avLst/>
          </a:prstGeom>
          <a:noFill/>
          <a:ln>
            <a:noFill/>
          </a:ln>
        </p:spPr>
        <p:txBody>
          <a:bodyPr lIns="91425" tIns="91425" rIns="91425" bIns="91425" anchor="t" anchorCtr="0">
            <a:noAutofit/>
          </a:bodyPr>
          <a:lstStyle/>
          <a:p>
            <a:pPr marL="173038" marR="0" lvl="0" indent="-7937" algn="l" rtl="0">
              <a:spcBef>
                <a:spcPts val="0"/>
              </a:spcBef>
              <a:spcAft>
                <a:spcPts val="0"/>
              </a:spcAft>
              <a:buClr>
                <a:schemeClr val="lt1"/>
              </a:buClr>
              <a:buSzPct val="25000"/>
              <a:buFont typeface="Century Schoolbook"/>
              <a:buNone/>
            </a:pPr>
            <a:r>
              <a:rPr lang="es-ES" sz="2000" b="1" i="0" u="none" strike="noStrike" cap="none">
                <a:solidFill>
                  <a:schemeClr val="lt1"/>
                </a:solidFill>
                <a:latin typeface="Century Schoolbook"/>
                <a:ea typeface="Century Schoolbook"/>
                <a:cs typeface="Century Schoolbook"/>
                <a:sym typeface="Century Schoolbook"/>
              </a:rPr>
              <a:t>El Proceso de elegir la universidad en la que quieres estudiar es complicado, en especial cuando aun no sabes que quieres estudiar. Esto es porque hay cosas que </a:t>
            </a:r>
            <a:r>
              <a:rPr lang="es-ES" sz="2000" b="1"/>
              <a:t>tendrás</a:t>
            </a:r>
            <a:r>
              <a:rPr lang="es-ES" sz="2000" b="1" i="0" u="none" strike="noStrike" cap="none">
                <a:solidFill>
                  <a:schemeClr val="lt1"/>
                </a:solidFill>
                <a:latin typeface="Century Schoolbook"/>
                <a:ea typeface="Century Schoolbook"/>
                <a:cs typeface="Century Schoolbook"/>
                <a:sym typeface="Century Schoolbook"/>
              </a:rPr>
              <a:t> que investigar antes de mandar tu aplicación a esa universidad deseada. </a:t>
            </a:r>
            <a:br>
              <a:rPr lang="es-ES" sz="2000" b="1" i="0" u="none" strike="noStrike" cap="none">
                <a:solidFill>
                  <a:schemeClr val="lt1"/>
                </a:solidFill>
                <a:latin typeface="Century Schoolbook"/>
                <a:ea typeface="Century Schoolbook"/>
                <a:cs typeface="Century Schoolbook"/>
                <a:sym typeface="Century Schoolbook"/>
              </a:rPr>
            </a:br>
            <a:endParaRPr lang="es-ES" sz="2000" b="1" i="0" u="none" strike="noStrike" cap="none">
              <a:solidFill>
                <a:schemeClr val="lt1"/>
              </a:solidFill>
              <a:latin typeface="Century Schoolbook"/>
              <a:ea typeface="Century Schoolbook"/>
              <a:cs typeface="Century Schoolbook"/>
              <a:sym typeface="Century Schoolbook"/>
            </a:endParaRPr>
          </a:p>
          <a:p>
            <a:pPr marL="173038" marR="0" lvl="0" indent="-7937" algn="l" rtl="0">
              <a:spcBef>
                <a:spcPts val="0"/>
              </a:spcBef>
              <a:spcAft>
                <a:spcPts val="0"/>
              </a:spcAft>
              <a:buClr>
                <a:schemeClr val="lt1"/>
              </a:buClr>
              <a:buSzPct val="100000"/>
              <a:buFont typeface="Century Schoolbook"/>
              <a:buChar char="●"/>
            </a:pPr>
            <a:r>
              <a:rPr lang="es-ES" sz="2000" b="1" i="0" u="none" strike="noStrike" cap="none">
                <a:solidFill>
                  <a:schemeClr val="lt1"/>
                </a:solidFill>
                <a:latin typeface="Century Schoolbook"/>
                <a:ea typeface="Century Schoolbook"/>
                <a:cs typeface="Century Schoolbook"/>
                <a:sym typeface="Century Schoolbook"/>
              </a:rPr>
              <a:t>Costo total de admision “Tuition fee”</a:t>
            </a:r>
          </a:p>
          <a:p>
            <a:pPr marL="173038" marR="0" lvl="0" indent="-7937" algn="l" rtl="0">
              <a:spcBef>
                <a:spcPts val="0"/>
              </a:spcBef>
              <a:spcAft>
                <a:spcPts val="0"/>
              </a:spcAft>
              <a:buClr>
                <a:schemeClr val="lt1"/>
              </a:buClr>
              <a:buSzPct val="100000"/>
              <a:buFont typeface="Century Schoolbook"/>
              <a:buChar char="●"/>
            </a:pPr>
            <a:r>
              <a:rPr lang="es-ES" sz="2000" b="1" i="0" u="none" strike="noStrike" cap="none">
                <a:solidFill>
                  <a:schemeClr val="lt1"/>
                </a:solidFill>
                <a:latin typeface="Century Schoolbook"/>
                <a:ea typeface="Century Schoolbook"/>
                <a:cs typeface="Century Schoolbook"/>
                <a:sym typeface="Century Schoolbook"/>
              </a:rPr>
              <a:t>Que tipo de carreras ofrecen?</a:t>
            </a:r>
          </a:p>
          <a:p>
            <a:pPr marL="173038" marR="0" lvl="0" indent="-7937" algn="l" rtl="0">
              <a:spcBef>
                <a:spcPts val="0"/>
              </a:spcBef>
              <a:spcAft>
                <a:spcPts val="0"/>
              </a:spcAft>
              <a:buClr>
                <a:schemeClr val="lt1"/>
              </a:buClr>
              <a:buSzPct val="100000"/>
              <a:buFont typeface="Century Schoolbook"/>
              <a:buChar char="●"/>
            </a:pPr>
            <a:r>
              <a:rPr lang="es-ES" sz="2000" b="1" i="0" u="none" strike="noStrike" cap="none">
                <a:solidFill>
                  <a:schemeClr val="lt1"/>
                </a:solidFill>
                <a:latin typeface="Century Schoolbook"/>
                <a:ea typeface="Century Schoolbook"/>
                <a:cs typeface="Century Schoolbook"/>
                <a:sym typeface="Century Schoolbook"/>
              </a:rPr>
              <a:t>In-State o Out of-State </a:t>
            </a:r>
          </a:p>
          <a:p>
            <a:pPr marL="173038" marR="0" lvl="0" indent="-7937" algn="l" rtl="0">
              <a:spcBef>
                <a:spcPts val="0"/>
              </a:spcBef>
              <a:spcAft>
                <a:spcPts val="0"/>
              </a:spcAft>
              <a:buClr>
                <a:schemeClr val="lt1"/>
              </a:buClr>
              <a:buSzPct val="100000"/>
              <a:buFont typeface="Century Schoolbook"/>
              <a:buChar char="●"/>
            </a:pPr>
            <a:r>
              <a:rPr lang="es-ES" sz="2000" b="1" i="0" u="none" strike="noStrike" cap="none">
                <a:solidFill>
                  <a:schemeClr val="lt1"/>
                </a:solidFill>
                <a:latin typeface="Century Schoolbook"/>
                <a:ea typeface="Century Schoolbook"/>
                <a:cs typeface="Century Schoolbook"/>
                <a:sym typeface="Century Schoolbook"/>
              </a:rPr>
              <a:t>Porcentaje de aceptación </a:t>
            </a:r>
          </a:p>
          <a:p>
            <a:pPr marL="173038" marR="0" lvl="0" indent="-7937" algn="l" rtl="0">
              <a:spcBef>
                <a:spcPts val="0"/>
              </a:spcBef>
              <a:spcAft>
                <a:spcPts val="0"/>
              </a:spcAft>
              <a:buClr>
                <a:schemeClr val="lt1"/>
              </a:buClr>
              <a:buSzPct val="100000"/>
              <a:buFont typeface="Century Schoolbook"/>
              <a:buChar char="●"/>
            </a:pPr>
            <a:r>
              <a:rPr lang="es-ES" sz="2000" b="1" i="0" u="none" strike="noStrike" cap="none">
                <a:solidFill>
                  <a:schemeClr val="lt1"/>
                </a:solidFill>
                <a:latin typeface="Century Schoolbook"/>
                <a:ea typeface="Century Schoolbook"/>
                <a:cs typeface="Century Schoolbook"/>
                <a:sym typeface="Century Schoolbook"/>
              </a:rPr>
              <a:t>SAT/ACT scores </a:t>
            </a:r>
          </a:p>
          <a:p>
            <a:pPr marL="173038" marR="0" lvl="0" indent="-7937" algn="l" rtl="0">
              <a:spcBef>
                <a:spcPts val="0"/>
              </a:spcBef>
              <a:buClr>
                <a:schemeClr val="lt1"/>
              </a:buClr>
              <a:buSzPct val="100000"/>
              <a:buFont typeface="Century Schoolbook"/>
              <a:buChar char="●"/>
            </a:pPr>
            <a:r>
              <a:rPr lang="es-ES" sz="2000" b="1" i="0" u="none" strike="noStrike" cap="none">
                <a:solidFill>
                  <a:schemeClr val="lt1"/>
                </a:solidFill>
                <a:latin typeface="Century Schoolbook"/>
                <a:ea typeface="Century Schoolbook"/>
                <a:cs typeface="Century Schoolbook"/>
                <a:sym typeface="Century Schoolbook"/>
              </a:rPr>
              <a:t>Average GPA</a:t>
            </a:r>
          </a:p>
        </p:txBody>
      </p:sp>
      <p:pic>
        <p:nvPicPr>
          <p:cNvPr id="412" name="Shape 412"/>
          <p:cNvPicPr preferRelativeResize="0"/>
          <p:nvPr/>
        </p:nvPicPr>
        <p:blipFill rotWithShape="1">
          <a:blip r:embed="rId3">
            <a:alphaModFix/>
          </a:blip>
          <a:srcRect/>
          <a:stretch/>
        </p:blipFill>
        <p:spPr>
          <a:xfrm>
            <a:off x="6156176" y="4077071"/>
            <a:ext cx="2343137" cy="2049061"/>
          </a:xfrm>
          <a:prstGeom prst="rect">
            <a:avLst/>
          </a:prstGeom>
          <a:noFill/>
          <a:ln>
            <a:noFill/>
          </a:ln>
        </p:spPr>
      </p:pic>
      <p:pic>
        <p:nvPicPr>
          <p:cNvPr id="413" name="Shape 413"/>
          <p:cNvPicPr preferRelativeResize="0"/>
          <p:nvPr/>
        </p:nvPicPr>
        <p:blipFill rotWithShape="1">
          <a:blip r:embed="rId4">
            <a:alphaModFix/>
          </a:blip>
          <a:srcRect l="11550" t="38639" r="44876" b="22201"/>
          <a:stretch/>
        </p:blipFill>
        <p:spPr>
          <a:xfrm>
            <a:off x="3203848" y="1124744"/>
            <a:ext cx="2307607" cy="1296143"/>
          </a:xfrm>
          <a:prstGeom prst="rect">
            <a:avLst/>
          </a:prstGeom>
          <a:noFill/>
          <a:ln>
            <a:noFill/>
          </a:ln>
        </p:spPr>
      </p:pic>
      <p:pic>
        <p:nvPicPr>
          <p:cNvPr id="414" name="Shape 414" descr="Resultado de imagen para high school junior year"/>
          <p:cNvPicPr preferRelativeResize="0"/>
          <p:nvPr/>
        </p:nvPicPr>
        <p:blipFill rotWithShape="1">
          <a:blip r:embed="rId5">
            <a:alphaModFix/>
          </a:blip>
          <a:srcRect/>
          <a:stretch/>
        </p:blipFill>
        <p:spPr>
          <a:xfrm>
            <a:off x="8100392" y="1052736"/>
            <a:ext cx="812662" cy="948105"/>
          </a:xfrm>
          <a:prstGeom prst="rect">
            <a:avLst/>
          </a:prstGeom>
          <a:noFill/>
          <a:ln>
            <a:noFill/>
          </a:ln>
        </p:spPr>
      </p:pic>
      <p:sp>
        <p:nvSpPr>
          <p:cNvPr id="415" name="Shape 415">
            <a:hlinkClick r:id="rId6"/>
          </p:cNvPr>
          <p:cNvSpPr txBox="1"/>
          <p:nvPr/>
        </p:nvSpPr>
        <p:spPr>
          <a:xfrm>
            <a:off x="8100392" y="116631"/>
            <a:ext cx="870750" cy="230832"/>
          </a:xfrm>
          <a:prstGeom prst="rect">
            <a:avLst/>
          </a:prstGeom>
          <a:solidFill>
            <a:srgbClr val="0070C0">
              <a:alpha val="56862"/>
            </a:srgbClr>
          </a:solidFill>
          <a:ln>
            <a:noFill/>
          </a:ln>
        </p:spPr>
        <p:txBody>
          <a:bodyPr lIns="91425" tIns="45700" rIns="91425" bIns="45700" anchor="t" anchorCtr="0">
            <a:noAutofit/>
          </a:bodyPr>
          <a:lstStyle/>
          <a:p>
            <a:pPr marL="0" marR="0" lvl="0" indent="0" algn="l" rtl="0">
              <a:spcBef>
                <a:spcPts val="0"/>
              </a:spcBef>
              <a:buSzPct val="25000"/>
              <a:buNone/>
            </a:pPr>
            <a:r>
              <a:rPr lang="es-ES" sz="900" b="1">
                <a:solidFill>
                  <a:schemeClr val="lt1"/>
                </a:solidFill>
                <a:latin typeface="Century Schoolbook"/>
                <a:ea typeface="Century Schoolbook"/>
                <a:cs typeface="Century Schoolbook"/>
                <a:sym typeface="Century Schoolbook"/>
              </a:rPr>
              <a:t>REGRESAR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Shape 207"/>
          <p:cNvSpPr txBox="1"/>
          <p:nvPr/>
        </p:nvSpPr>
        <p:spPr>
          <a:xfrm>
            <a:off x="198512" y="689467"/>
            <a:ext cx="8298600" cy="1066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lt2"/>
              </a:buClr>
              <a:buSzPct val="25000"/>
              <a:buFont typeface="Droid Sans Mono"/>
              <a:buNone/>
            </a:pPr>
            <a:r>
              <a:rPr lang="es-ES" sz="3200" b="1" cap="none">
                <a:solidFill>
                  <a:schemeClr val="lt2"/>
                </a:solidFill>
                <a:latin typeface="Droid Sans Mono"/>
                <a:ea typeface="Droid Sans Mono"/>
                <a:cs typeface="Droid Sans Mono"/>
                <a:sym typeface="Droid Sans Mono"/>
              </a:rPr>
              <a:t>EN </a:t>
            </a:r>
            <a:r>
              <a:rPr lang="es-ES" sz="3200" b="1">
                <a:solidFill>
                  <a:schemeClr val="lt2"/>
                </a:solidFill>
                <a:latin typeface="Droid Sans Mono"/>
                <a:ea typeface="Droid Sans Mono"/>
                <a:cs typeface="Droid Sans Mono"/>
                <a:sym typeface="Droid Sans Mono"/>
              </a:rPr>
              <a:t>QUÉ</a:t>
            </a:r>
            <a:r>
              <a:rPr lang="es-ES" sz="3200" b="1" cap="none">
                <a:solidFill>
                  <a:schemeClr val="lt2"/>
                </a:solidFill>
                <a:latin typeface="Droid Sans Mono"/>
                <a:ea typeface="Droid Sans Mono"/>
                <a:cs typeface="Droid Sans Mono"/>
                <a:sym typeface="Droid Sans Mono"/>
              </a:rPr>
              <a:t> ENFOCARSE……………</a:t>
            </a:r>
          </a:p>
        </p:txBody>
      </p:sp>
      <p:pic>
        <p:nvPicPr>
          <p:cNvPr id="208" name="Shape 208"/>
          <p:cNvPicPr preferRelativeResize="0"/>
          <p:nvPr/>
        </p:nvPicPr>
        <p:blipFill rotWithShape="1">
          <a:blip r:embed="rId3">
            <a:alphaModFix/>
          </a:blip>
          <a:srcRect/>
          <a:stretch/>
        </p:blipFill>
        <p:spPr>
          <a:xfrm>
            <a:off x="4640014" y="0"/>
            <a:ext cx="4503986" cy="1248472"/>
          </a:xfrm>
          <a:prstGeom prst="rect">
            <a:avLst/>
          </a:prstGeom>
          <a:noFill/>
          <a:ln>
            <a:noFill/>
          </a:ln>
        </p:spPr>
      </p:pic>
      <p:sp>
        <p:nvSpPr>
          <p:cNvPr id="209" name="Shape 209">
            <a:hlinkClick r:id="rId4"/>
          </p:cNvPr>
          <p:cNvSpPr txBox="1"/>
          <p:nvPr/>
        </p:nvSpPr>
        <p:spPr>
          <a:xfrm>
            <a:off x="5652119" y="5949280"/>
            <a:ext cx="1826141" cy="230832"/>
          </a:xfrm>
          <a:prstGeom prst="rect">
            <a:avLst/>
          </a:prstGeom>
          <a:solidFill>
            <a:srgbClr val="FF0000">
              <a:alpha val="56862"/>
            </a:srgbClr>
          </a:solidFill>
          <a:ln>
            <a:noFill/>
          </a:ln>
        </p:spPr>
        <p:txBody>
          <a:bodyPr lIns="91425" tIns="45700" rIns="91425" bIns="45700" anchor="t" anchorCtr="0">
            <a:noAutofit/>
          </a:bodyPr>
          <a:lstStyle/>
          <a:p>
            <a:pPr marL="0" marR="0" lvl="0" indent="0" algn="l" rtl="0">
              <a:spcBef>
                <a:spcPts val="0"/>
              </a:spcBef>
              <a:buSzPct val="25000"/>
              <a:buNone/>
            </a:pPr>
            <a:r>
              <a:rPr lang="es-ES" sz="900" b="1">
                <a:solidFill>
                  <a:schemeClr val="lt1"/>
                </a:solidFill>
                <a:latin typeface="Century Schoolbook"/>
                <a:ea typeface="Century Schoolbook"/>
                <a:cs typeface="Century Schoolbook"/>
                <a:sym typeface="Century Schoolbook"/>
              </a:rPr>
              <a:t>Da click aqui para mas detalle</a:t>
            </a:r>
          </a:p>
        </p:txBody>
      </p:sp>
      <p:sp>
        <p:nvSpPr>
          <p:cNvPr id="210" name="Shape 210">
            <a:hlinkClick r:id="rId5"/>
          </p:cNvPr>
          <p:cNvSpPr txBox="1"/>
          <p:nvPr/>
        </p:nvSpPr>
        <p:spPr>
          <a:xfrm>
            <a:off x="3609955" y="5949280"/>
            <a:ext cx="1826141" cy="230832"/>
          </a:xfrm>
          <a:prstGeom prst="rect">
            <a:avLst/>
          </a:prstGeom>
          <a:solidFill>
            <a:srgbClr val="00B050">
              <a:alpha val="56862"/>
            </a:srgbClr>
          </a:solidFill>
          <a:ln>
            <a:noFill/>
          </a:ln>
        </p:spPr>
        <p:txBody>
          <a:bodyPr lIns="91425" tIns="45700" rIns="91425" bIns="45700" anchor="t" anchorCtr="0">
            <a:noAutofit/>
          </a:bodyPr>
          <a:lstStyle/>
          <a:p>
            <a:pPr marL="0" marR="0" lvl="0" indent="0" algn="l" rtl="0">
              <a:spcBef>
                <a:spcPts val="0"/>
              </a:spcBef>
              <a:buSzPct val="25000"/>
              <a:buNone/>
            </a:pPr>
            <a:r>
              <a:rPr lang="es-ES" sz="900" b="1">
                <a:solidFill>
                  <a:schemeClr val="lt1"/>
                </a:solidFill>
                <a:latin typeface="Century Schoolbook"/>
                <a:ea typeface="Century Schoolbook"/>
                <a:cs typeface="Century Schoolbook"/>
                <a:sym typeface="Century Schoolbook"/>
              </a:rPr>
              <a:t>Da click aqui para mas detalle</a:t>
            </a:r>
          </a:p>
        </p:txBody>
      </p:sp>
      <p:grpSp>
        <p:nvGrpSpPr>
          <p:cNvPr id="211" name="Shape 211"/>
          <p:cNvGrpSpPr/>
          <p:nvPr/>
        </p:nvGrpSpPr>
        <p:grpSpPr>
          <a:xfrm>
            <a:off x="1143400" y="2407585"/>
            <a:ext cx="6111028" cy="4003219"/>
            <a:chOff x="1455875" y="2407585"/>
            <a:chExt cx="6111028" cy="4003219"/>
          </a:xfrm>
        </p:grpSpPr>
        <p:grpSp>
          <p:nvGrpSpPr>
            <p:cNvPr id="212" name="Shape 212"/>
            <p:cNvGrpSpPr/>
            <p:nvPr/>
          </p:nvGrpSpPr>
          <p:grpSpPr>
            <a:xfrm>
              <a:off x="1455875" y="2407585"/>
              <a:ext cx="6111028" cy="3718802"/>
              <a:chOff x="-19150" y="0"/>
              <a:chExt cx="6111028" cy="3718802"/>
            </a:xfrm>
          </p:grpSpPr>
          <p:sp>
            <p:nvSpPr>
              <p:cNvPr id="213" name="Shape 213"/>
              <p:cNvSpPr/>
              <p:nvPr/>
            </p:nvSpPr>
            <p:spPr>
              <a:xfrm>
                <a:off x="4120" y="15769"/>
                <a:ext cx="1779546" cy="3321660"/>
              </a:xfrm>
              <a:prstGeom prst="round2SameRect">
                <a:avLst>
                  <a:gd name="adj1" fmla="val 8000"/>
                  <a:gd name="adj2" fmla="val 0"/>
                </a:avLst>
              </a:prstGeom>
              <a:solidFill>
                <a:schemeClr val="lt1"/>
              </a:solidFill>
              <a:ln w="25400" cap="flat" cmpd="sng">
                <a:solidFill>
                  <a:schemeClr val="accent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14" name="Shape 214"/>
              <p:cNvSpPr txBox="1"/>
              <p:nvPr/>
            </p:nvSpPr>
            <p:spPr>
              <a:xfrm>
                <a:off x="20775" y="41714"/>
                <a:ext cx="1779600" cy="3238200"/>
              </a:xfrm>
              <a:prstGeom prst="rect">
                <a:avLst/>
              </a:prstGeom>
              <a:noFill/>
              <a:ln>
                <a:noFill/>
              </a:ln>
            </p:spPr>
            <p:txBody>
              <a:bodyPr lIns="15225" tIns="45700" rIns="15225" bIns="15225" anchor="t" anchorCtr="0">
                <a:noAutofit/>
              </a:bodyPr>
              <a:lstStyle/>
              <a:p>
                <a:pPr marL="114300" marR="0" lvl="1" indent="-114300" algn="l" rtl="0">
                  <a:lnSpc>
                    <a:spcPct val="90000"/>
                  </a:lnSpc>
                  <a:spcBef>
                    <a:spcPts val="0"/>
                  </a:spcBef>
                  <a:spcAft>
                    <a:spcPts val="0"/>
                  </a:spcAft>
                  <a:buClr>
                    <a:srgbClr val="363432"/>
                  </a:buClr>
                  <a:buSzPct val="100000"/>
                  <a:buFont typeface="Century Schoolbook"/>
                  <a:buChar char="•"/>
                </a:pPr>
                <a:r>
                  <a:rPr lang="es-ES" sz="1200" b="1" i="0" u="none" strike="noStrike" cap="none">
                    <a:solidFill>
                      <a:srgbClr val="363432"/>
                    </a:solidFill>
                    <a:latin typeface="Century Schoolbook"/>
                    <a:ea typeface="Century Schoolbook"/>
                    <a:cs typeface="Century Schoolbook"/>
                    <a:sym typeface="Century Schoolbook"/>
                  </a:rPr>
                  <a:t>Sacar Buenas Notas desde el primer </a:t>
                </a:r>
                <a:r>
                  <a:rPr lang="es-ES" sz="1200" b="1">
                    <a:solidFill>
                      <a:srgbClr val="363432"/>
                    </a:solidFill>
                    <a:latin typeface="Century Schoolbook"/>
                    <a:ea typeface="Century Schoolbook"/>
                    <a:cs typeface="Century Schoolbook"/>
                    <a:sym typeface="Century Schoolbook"/>
                  </a:rPr>
                  <a:t>año</a:t>
                </a:r>
                <a:r>
                  <a:rPr lang="es-ES" sz="1200" b="1" i="0" u="none" strike="noStrike" cap="none">
                    <a:solidFill>
                      <a:srgbClr val="363432"/>
                    </a:solidFill>
                    <a:latin typeface="Century Schoolbook"/>
                    <a:ea typeface="Century Schoolbook"/>
                    <a:cs typeface="Century Schoolbook"/>
                    <a:sym typeface="Century Schoolbook"/>
                  </a:rPr>
                  <a:t/>
                </a:r>
                <a:br>
                  <a:rPr lang="es-ES" sz="1200" b="1" i="0" u="none" strike="noStrike" cap="none">
                    <a:solidFill>
                      <a:srgbClr val="363432"/>
                    </a:solidFill>
                    <a:latin typeface="Century Schoolbook"/>
                    <a:ea typeface="Century Schoolbook"/>
                    <a:cs typeface="Century Schoolbook"/>
                    <a:sym typeface="Century Schoolbook"/>
                  </a:rPr>
                </a:br>
                <a:endParaRPr lang="es-ES" sz="1200" b="1" i="0" u="none" strike="noStrike" cap="none">
                  <a:solidFill>
                    <a:srgbClr val="363432"/>
                  </a:solidFill>
                  <a:latin typeface="Century Schoolbook"/>
                  <a:ea typeface="Century Schoolbook"/>
                  <a:cs typeface="Century Schoolbook"/>
                  <a:sym typeface="Century Schoolbook"/>
                </a:endParaRPr>
              </a:p>
              <a:p>
                <a:pPr marL="114300" marR="0" lvl="1" indent="-114300" algn="l" rtl="0">
                  <a:lnSpc>
                    <a:spcPct val="90000"/>
                  </a:lnSpc>
                  <a:spcBef>
                    <a:spcPts val="180"/>
                  </a:spcBef>
                  <a:spcAft>
                    <a:spcPts val="0"/>
                  </a:spcAft>
                  <a:buClr>
                    <a:srgbClr val="363432"/>
                  </a:buClr>
                  <a:buSzPct val="100000"/>
                  <a:buFont typeface="Century Schoolbook"/>
                  <a:buChar char="•"/>
                </a:pPr>
                <a:r>
                  <a:rPr lang="es-ES" sz="1200" b="1" i="0" u="none" strike="noStrike" cap="none">
                    <a:solidFill>
                      <a:srgbClr val="363432"/>
                    </a:solidFill>
                    <a:latin typeface="Century Schoolbook"/>
                    <a:ea typeface="Century Schoolbook"/>
                    <a:cs typeface="Century Schoolbook"/>
                    <a:sym typeface="Century Schoolbook"/>
                  </a:rPr>
                  <a:t>Tu Carrera</a:t>
                </a:r>
              </a:p>
              <a:p>
                <a:pPr marL="114300" marR="0" lvl="2" indent="-63500" algn="l" rtl="0">
                  <a:lnSpc>
                    <a:spcPct val="90000"/>
                  </a:lnSpc>
                  <a:spcBef>
                    <a:spcPts val="180"/>
                  </a:spcBef>
                  <a:spcAft>
                    <a:spcPts val="0"/>
                  </a:spcAft>
                  <a:buClr>
                    <a:srgbClr val="363432"/>
                  </a:buClr>
                  <a:buSzPct val="83333"/>
                  <a:buFont typeface="Century Schoolbook"/>
                  <a:buChar char="•"/>
                </a:pPr>
                <a:r>
                  <a:rPr lang="es-ES" sz="1200">
                    <a:solidFill>
                      <a:srgbClr val="222222"/>
                    </a:solidFill>
                    <a:highlight>
                      <a:srgbClr val="FFFFFF"/>
                    </a:highlight>
                    <a:latin typeface="Roboto"/>
                    <a:ea typeface="Roboto"/>
                    <a:cs typeface="Roboto"/>
                    <a:sym typeface="Roboto"/>
                  </a:rPr>
                  <a:t>¿</a:t>
                </a:r>
                <a:r>
                  <a:rPr lang="es-ES" sz="1000" b="0" i="0" u="none" strike="noStrike" cap="none">
                    <a:solidFill>
                      <a:srgbClr val="363432"/>
                    </a:solidFill>
                    <a:latin typeface="Century Schoolbook"/>
                    <a:ea typeface="Century Schoolbook"/>
                    <a:cs typeface="Century Schoolbook"/>
                    <a:sym typeface="Century Schoolbook"/>
                  </a:rPr>
                  <a:t>Que te gusta hacer?</a:t>
                </a:r>
              </a:p>
              <a:p>
                <a:pPr marL="114300" marR="0" lvl="2" indent="-63500" algn="l" rtl="0">
                  <a:lnSpc>
                    <a:spcPct val="90000"/>
                  </a:lnSpc>
                  <a:spcBef>
                    <a:spcPts val="150"/>
                  </a:spcBef>
                  <a:spcAft>
                    <a:spcPts val="0"/>
                  </a:spcAft>
                  <a:buClr>
                    <a:srgbClr val="363432"/>
                  </a:buClr>
                  <a:buSzPct val="83333"/>
                  <a:buFont typeface="Century Schoolbook"/>
                  <a:buChar char="•"/>
                </a:pPr>
                <a:r>
                  <a:rPr lang="es-ES" sz="1200">
                    <a:solidFill>
                      <a:srgbClr val="222222"/>
                    </a:solidFill>
                    <a:highlight>
                      <a:srgbClr val="FFFFFF"/>
                    </a:highlight>
                    <a:latin typeface="Roboto"/>
                    <a:ea typeface="Roboto"/>
                    <a:cs typeface="Roboto"/>
                    <a:sym typeface="Roboto"/>
                  </a:rPr>
                  <a:t>¿</a:t>
                </a:r>
                <a:r>
                  <a:rPr lang="es-ES" sz="1000">
                    <a:solidFill>
                      <a:srgbClr val="363432"/>
                    </a:solidFill>
                    <a:latin typeface="Century Schoolbook"/>
                    <a:ea typeface="Century Schoolbook"/>
                    <a:cs typeface="Century Schoolbook"/>
                    <a:sym typeface="Century Schoolbook"/>
                  </a:rPr>
                  <a:t>Qué</a:t>
                </a:r>
                <a:r>
                  <a:rPr lang="es-ES" sz="1000" b="0" i="0" u="none" strike="noStrike" cap="none">
                    <a:solidFill>
                      <a:srgbClr val="363432"/>
                    </a:solidFill>
                    <a:latin typeface="Century Schoolbook"/>
                    <a:ea typeface="Century Schoolbook"/>
                    <a:cs typeface="Century Schoolbook"/>
                    <a:sym typeface="Century Schoolbook"/>
                  </a:rPr>
                  <a:t> Clases tomar?</a:t>
                </a:r>
              </a:p>
              <a:p>
                <a:pPr marL="114300" marR="0" lvl="2" indent="-63500" algn="l" rtl="0">
                  <a:lnSpc>
                    <a:spcPct val="90000"/>
                  </a:lnSpc>
                  <a:spcBef>
                    <a:spcPts val="150"/>
                  </a:spcBef>
                  <a:spcAft>
                    <a:spcPts val="0"/>
                  </a:spcAft>
                  <a:buClr>
                    <a:srgbClr val="363432"/>
                  </a:buClr>
                  <a:buSzPct val="83333"/>
                  <a:buFont typeface="Century Schoolbook"/>
                  <a:buChar char="•"/>
                </a:pPr>
                <a:r>
                  <a:rPr lang="es-ES" sz="1200">
                    <a:solidFill>
                      <a:srgbClr val="222222"/>
                    </a:solidFill>
                    <a:highlight>
                      <a:srgbClr val="FFFFFF"/>
                    </a:highlight>
                    <a:latin typeface="Roboto"/>
                    <a:ea typeface="Roboto"/>
                    <a:cs typeface="Roboto"/>
                    <a:sym typeface="Roboto"/>
                  </a:rPr>
                  <a:t>¿</a:t>
                </a:r>
                <a:r>
                  <a:rPr lang="es-ES" sz="1000" b="0" i="0" u="none" strike="noStrike" cap="none">
                    <a:solidFill>
                      <a:srgbClr val="363432"/>
                    </a:solidFill>
                    <a:latin typeface="Century Schoolbook"/>
                    <a:ea typeface="Century Schoolbook"/>
                    <a:cs typeface="Century Schoolbook"/>
                    <a:sym typeface="Century Schoolbook"/>
                  </a:rPr>
                  <a:t>Que pasa si cambias de </a:t>
                </a:r>
                <a:r>
                  <a:rPr lang="es-ES" sz="1000">
                    <a:solidFill>
                      <a:srgbClr val="363432"/>
                    </a:solidFill>
                    <a:latin typeface="Century Schoolbook"/>
                    <a:ea typeface="Century Schoolbook"/>
                    <a:cs typeface="Century Schoolbook"/>
                    <a:sym typeface="Century Schoolbook"/>
                  </a:rPr>
                  <a:t>opinión</a:t>
                </a:r>
                <a:r>
                  <a:rPr lang="es-ES" sz="1000" b="0" i="0" u="none" strike="noStrike" cap="none">
                    <a:solidFill>
                      <a:srgbClr val="363432"/>
                    </a:solidFill>
                    <a:latin typeface="Century Schoolbook"/>
                    <a:ea typeface="Century Schoolbook"/>
                    <a:cs typeface="Century Schoolbook"/>
                    <a:sym typeface="Century Schoolbook"/>
                  </a:rPr>
                  <a:t>?</a:t>
                </a:r>
              </a:p>
              <a:p>
                <a:pPr marL="114300" marR="0" lvl="2" indent="-63500" algn="l" rtl="0">
                  <a:lnSpc>
                    <a:spcPct val="90000"/>
                  </a:lnSpc>
                  <a:spcBef>
                    <a:spcPts val="150"/>
                  </a:spcBef>
                  <a:spcAft>
                    <a:spcPts val="0"/>
                  </a:spcAft>
                  <a:buClr>
                    <a:srgbClr val="363432"/>
                  </a:buClr>
                  <a:buFont typeface="Century Schoolbook"/>
                  <a:buChar char="•"/>
                </a:pPr>
                <a:endParaRPr sz="1000">
                  <a:solidFill>
                    <a:srgbClr val="363432"/>
                  </a:solidFill>
                  <a:latin typeface="Century Schoolbook"/>
                  <a:ea typeface="Century Schoolbook"/>
                  <a:cs typeface="Century Schoolbook"/>
                  <a:sym typeface="Century Schoolbook"/>
                </a:endParaRPr>
              </a:p>
              <a:p>
                <a:pPr marL="114300" marR="0" lvl="1" indent="-114300" algn="l" rtl="0">
                  <a:lnSpc>
                    <a:spcPct val="90000"/>
                  </a:lnSpc>
                  <a:spcBef>
                    <a:spcPts val="150"/>
                  </a:spcBef>
                  <a:spcAft>
                    <a:spcPts val="0"/>
                  </a:spcAft>
                  <a:buClr>
                    <a:srgbClr val="363432"/>
                  </a:buClr>
                  <a:buSzPct val="100000"/>
                  <a:buFont typeface="Century Schoolbook"/>
                  <a:buChar char="•"/>
                </a:pPr>
                <a:r>
                  <a:rPr lang="es-ES" sz="1200" b="1" i="0" u="none" strike="noStrike" cap="none">
                    <a:solidFill>
                      <a:srgbClr val="363432"/>
                    </a:solidFill>
                    <a:latin typeface="Century Schoolbook"/>
                    <a:ea typeface="Century Schoolbook"/>
                    <a:cs typeface="Century Schoolbook"/>
                    <a:sym typeface="Century Schoolbook"/>
                  </a:rPr>
                  <a:t>SAT/ACT</a:t>
                </a:r>
              </a:p>
              <a:p>
                <a:pPr marL="114300" marR="0" lvl="2" indent="-63500" algn="l" rtl="0">
                  <a:lnSpc>
                    <a:spcPct val="90000"/>
                  </a:lnSpc>
                  <a:spcBef>
                    <a:spcPts val="180"/>
                  </a:spcBef>
                  <a:spcAft>
                    <a:spcPts val="0"/>
                  </a:spcAft>
                  <a:buClr>
                    <a:srgbClr val="363432"/>
                  </a:buClr>
                  <a:buSzPct val="100000"/>
                  <a:buFont typeface="Century Schoolbook"/>
                  <a:buChar char="•"/>
                </a:pPr>
                <a:r>
                  <a:rPr lang="es-ES" sz="1000" b="0" i="0" u="none" strike="noStrike" cap="none">
                    <a:solidFill>
                      <a:srgbClr val="363432"/>
                    </a:solidFill>
                    <a:latin typeface="Century Schoolbook"/>
                    <a:ea typeface="Century Schoolbook"/>
                    <a:cs typeface="Century Schoolbook"/>
                    <a:sym typeface="Century Schoolbook"/>
                  </a:rPr>
                  <a:t>Que son?</a:t>
                </a:r>
              </a:p>
              <a:p>
                <a:pPr marL="114300" marR="0" lvl="2" indent="-63500" algn="l" rtl="0">
                  <a:lnSpc>
                    <a:spcPct val="90000"/>
                  </a:lnSpc>
                  <a:spcBef>
                    <a:spcPts val="150"/>
                  </a:spcBef>
                  <a:spcAft>
                    <a:spcPts val="0"/>
                  </a:spcAft>
                  <a:buClr>
                    <a:srgbClr val="363432"/>
                  </a:buClr>
                  <a:buSzPct val="100000"/>
                  <a:buFont typeface="Century Schoolbook"/>
                  <a:buChar char="•"/>
                </a:pPr>
                <a:r>
                  <a:rPr lang="es-ES" sz="1000" b="0" i="0" u="none" strike="noStrike" cap="none">
                    <a:solidFill>
                      <a:srgbClr val="363432"/>
                    </a:solidFill>
                    <a:latin typeface="Century Schoolbook"/>
                    <a:ea typeface="Century Schoolbook"/>
                    <a:cs typeface="Century Schoolbook"/>
                    <a:sym typeface="Century Schoolbook"/>
                  </a:rPr>
                  <a:t>Para </a:t>
                </a:r>
                <a:r>
                  <a:rPr lang="es-ES" sz="1000">
                    <a:solidFill>
                      <a:srgbClr val="363432"/>
                    </a:solidFill>
                    <a:latin typeface="Century Schoolbook"/>
                    <a:ea typeface="Century Schoolbook"/>
                    <a:cs typeface="Century Schoolbook"/>
                    <a:sym typeface="Century Schoolbook"/>
                  </a:rPr>
                  <a:t>qué</a:t>
                </a:r>
                <a:r>
                  <a:rPr lang="es-ES" sz="1000" b="0" i="0" u="none" strike="noStrike" cap="none">
                    <a:solidFill>
                      <a:srgbClr val="363432"/>
                    </a:solidFill>
                    <a:latin typeface="Century Schoolbook"/>
                    <a:ea typeface="Century Schoolbook"/>
                    <a:cs typeface="Century Schoolbook"/>
                    <a:sym typeface="Century Schoolbook"/>
                  </a:rPr>
                  <a:t> tengo que </a:t>
                </a:r>
                <a:br>
                  <a:rPr lang="es-ES" sz="1000" b="0" i="0" u="none" strike="noStrike" cap="none">
                    <a:solidFill>
                      <a:srgbClr val="363432"/>
                    </a:solidFill>
                    <a:latin typeface="Century Schoolbook"/>
                    <a:ea typeface="Century Schoolbook"/>
                    <a:cs typeface="Century Schoolbook"/>
                    <a:sym typeface="Century Schoolbook"/>
                  </a:rPr>
                </a:br>
                <a:r>
                  <a:rPr lang="es-ES" sz="1000" b="0" i="0" u="none" strike="noStrike" cap="none">
                    <a:solidFill>
                      <a:srgbClr val="363432"/>
                    </a:solidFill>
                    <a:latin typeface="Century Schoolbook"/>
                    <a:ea typeface="Century Schoolbook"/>
                    <a:cs typeface="Century Schoolbook"/>
                    <a:sym typeface="Century Schoolbook"/>
                  </a:rPr>
                  <a:t> hacer esos  </a:t>
                </a:r>
                <a:r>
                  <a:rPr lang="es-ES" sz="1000">
                    <a:solidFill>
                      <a:srgbClr val="363432"/>
                    </a:solidFill>
                    <a:latin typeface="Century Schoolbook"/>
                    <a:ea typeface="Century Schoolbook"/>
                    <a:cs typeface="Century Schoolbook"/>
                    <a:sym typeface="Century Schoolbook"/>
                  </a:rPr>
                  <a:t>exámenes</a:t>
                </a:r>
                <a:r>
                  <a:rPr lang="es-ES" sz="1000" b="0" i="0" u="none" strike="noStrike" cap="none">
                    <a:solidFill>
                      <a:srgbClr val="363432"/>
                    </a:solidFill>
                    <a:latin typeface="Century Schoolbook"/>
                    <a:ea typeface="Century Schoolbook"/>
                    <a:cs typeface="Century Schoolbook"/>
                    <a:sym typeface="Century Schoolbook"/>
                  </a:rPr>
                  <a:t>?</a:t>
                </a:r>
                <a:r>
                  <a:rPr lang="es-ES" sz="1000" b="1" i="0" u="none" strike="noStrike" cap="none">
                    <a:solidFill>
                      <a:srgbClr val="363432"/>
                    </a:solidFill>
                    <a:latin typeface="Century Schoolbook"/>
                    <a:ea typeface="Century Schoolbook"/>
                    <a:cs typeface="Century Schoolbook"/>
                    <a:sym typeface="Century Schoolbook"/>
                  </a:rPr>
                  <a:t/>
                </a:r>
                <a:br>
                  <a:rPr lang="es-ES" sz="1000" b="1" i="0" u="none" strike="noStrike" cap="none">
                    <a:solidFill>
                      <a:srgbClr val="363432"/>
                    </a:solidFill>
                    <a:latin typeface="Century Schoolbook"/>
                    <a:ea typeface="Century Schoolbook"/>
                    <a:cs typeface="Century Schoolbook"/>
                    <a:sym typeface="Century Schoolbook"/>
                  </a:rPr>
                </a:br>
                <a:endParaRPr lang="es-ES" sz="1000" b="1" i="0" u="none" strike="noStrike" cap="none">
                  <a:solidFill>
                    <a:srgbClr val="363432"/>
                  </a:solidFill>
                  <a:latin typeface="Century Schoolbook"/>
                  <a:ea typeface="Century Schoolbook"/>
                  <a:cs typeface="Century Schoolbook"/>
                  <a:sym typeface="Century Schoolbook"/>
                </a:endParaRPr>
              </a:p>
              <a:p>
                <a:pPr marL="114300" marR="0" lvl="1" indent="-114300" algn="l" rtl="0">
                  <a:lnSpc>
                    <a:spcPct val="90000"/>
                  </a:lnSpc>
                  <a:spcBef>
                    <a:spcPts val="150"/>
                  </a:spcBef>
                  <a:spcAft>
                    <a:spcPts val="0"/>
                  </a:spcAft>
                  <a:buClr>
                    <a:srgbClr val="363432"/>
                  </a:buClr>
                  <a:buSzPct val="100000"/>
                  <a:buFont typeface="Century Schoolbook"/>
                  <a:buChar char="•"/>
                </a:pPr>
                <a:r>
                  <a:rPr lang="es-ES" sz="1200" b="1" i="0" u="none" strike="noStrike" cap="none">
                    <a:solidFill>
                      <a:srgbClr val="363432"/>
                    </a:solidFill>
                    <a:latin typeface="Century Schoolbook"/>
                    <a:ea typeface="Century Schoolbook"/>
                    <a:cs typeface="Century Schoolbook"/>
                    <a:sym typeface="Century Schoolbook"/>
                  </a:rPr>
                  <a:t>Clases de AP</a:t>
                </a:r>
              </a:p>
              <a:p>
                <a:pPr marL="114300" marR="0" lvl="2" indent="-63500" algn="l" rtl="0">
                  <a:lnSpc>
                    <a:spcPct val="90000"/>
                  </a:lnSpc>
                  <a:spcBef>
                    <a:spcPts val="180"/>
                  </a:spcBef>
                  <a:spcAft>
                    <a:spcPts val="0"/>
                  </a:spcAft>
                  <a:buClr>
                    <a:srgbClr val="363432"/>
                  </a:buClr>
                  <a:buSzPct val="100000"/>
                  <a:buFont typeface="Century Schoolbook"/>
                  <a:buChar char="•"/>
                </a:pPr>
                <a:r>
                  <a:rPr lang="es-ES" sz="1000" b="0" i="0" u="none" strike="noStrike" cap="none">
                    <a:solidFill>
                      <a:srgbClr val="363432"/>
                    </a:solidFill>
                    <a:latin typeface="Century Schoolbook"/>
                    <a:ea typeface="Century Schoolbook"/>
                    <a:cs typeface="Century Schoolbook"/>
                    <a:sym typeface="Century Schoolbook"/>
                  </a:rPr>
                  <a:t>En que te ayudan?</a:t>
                </a:r>
              </a:p>
              <a:p>
                <a:pPr marL="114300" marR="0" lvl="2" indent="-63500" algn="l" rtl="0">
                  <a:lnSpc>
                    <a:spcPct val="90000"/>
                  </a:lnSpc>
                  <a:spcBef>
                    <a:spcPts val="150"/>
                  </a:spcBef>
                  <a:spcAft>
                    <a:spcPts val="0"/>
                  </a:spcAft>
                  <a:buClr>
                    <a:srgbClr val="363432"/>
                  </a:buClr>
                  <a:buSzPct val="100000"/>
                  <a:buFont typeface="Century Schoolbook"/>
                  <a:buChar char="•"/>
                </a:pPr>
                <a:r>
                  <a:rPr lang="es-ES" sz="1000" b="0" i="0" u="none" strike="noStrike" cap="none">
                    <a:solidFill>
                      <a:srgbClr val="363432"/>
                    </a:solidFill>
                    <a:latin typeface="Century Schoolbook"/>
                    <a:ea typeface="Century Schoolbook"/>
                    <a:cs typeface="Century Schoolbook"/>
                    <a:sym typeface="Century Schoolbook"/>
                  </a:rPr>
                  <a:t>Que tipos hay en North?</a:t>
                </a:r>
              </a:p>
            </p:txBody>
          </p:sp>
          <p:sp>
            <p:nvSpPr>
              <p:cNvPr id="215" name="Shape 215"/>
              <p:cNvSpPr/>
              <p:nvPr/>
            </p:nvSpPr>
            <p:spPr>
              <a:xfrm>
                <a:off x="-19150" y="3153814"/>
                <a:ext cx="1497300" cy="455399"/>
              </a:xfrm>
              <a:prstGeom prst="rect">
                <a:avLst/>
              </a:prstGeom>
              <a:solidFill>
                <a:srgbClr val="7030A0"/>
              </a:solidFill>
              <a:ln w="25400" cap="flat" cmpd="sng">
                <a:solidFill>
                  <a:schemeClr val="accent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16" name="Shape 216"/>
              <p:cNvSpPr txBox="1"/>
              <p:nvPr/>
            </p:nvSpPr>
            <p:spPr>
              <a:xfrm>
                <a:off x="4099" y="3179713"/>
                <a:ext cx="1253100" cy="455400"/>
              </a:xfrm>
              <a:prstGeom prst="rect">
                <a:avLst/>
              </a:prstGeom>
              <a:noFill/>
              <a:ln>
                <a:noFill/>
              </a:ln>
            </p:spPr>
            <p:txBody>
              <a:bodyPr lIns="68575" tIns="0" rIns="22850" bIns="0" anchor="ctr" anchorCtr="0">
                <a:noAutofit/>
              </a:bodyPr>
              <a:lstStyle/>
              <a:p>
                <a:pPr marL="0" marR="0" lvl="0" indent="0" algn="l" rtl="0">
                  <a:lnSpc>
                    <a:spcPct val="90000"/>
                  </a:lnSpc>
                  <a:spcBef>
                    <a:spcPts val="0"/>
                  </a:spcBef>
                  <a:spcAft>
                    <a:spcPts val="0"/>
                  </a:spcAft>
                  <a:buSzPct val="25000"/>
                  <a:buNone/>
                </a:pPr>
                <a:r>
                  <a:rPr lang="es-ES" sz="1800">
                    <a:solidFill>
                      <a:schemeClr val="lt1"/>
                    </a:solidFill>
                    <a:latin typeface="Century Schoolbook"/>
                    <a:ea typeface="Century Schoolbook"/>
                    <a:cs typeface="Century Schoolbook"/>
                    <a:sym typeface="Century Schoolbook"/>
                  </a:rPr>
                  <a:t>Academics</a:t>
                </a:r>
              </a:p>
            </p:txBody>
          </p:sp>
          <p:sp>
            <p:nvSpPr>
              <p:cNvPr id="217" name="Shape 217"/>
              <p:cNvSpPr/>
              <p:nvPr/>
            </p:nvSpPr>
            <p:spPr>
              <a:xfrm>
                <a:off x="1307699" y="3096002"/>
                <a:ext cx="622800" cy="622799"/>
              </a:xfrm>
              <a:prstGeom prst="ellipse">
                <a:avLst/>
              </a:prstGeom>
              <a:blipFill rotWithShape="1">
                <a:blip r:embed="rId6">
                  <a:alphaModFix/>
                </a:blip>
                <a:stretch>
                  <a:fillRect/>
                </a:stretch>
              </a:blipFill>
              <a:ln w="25400" cap="flat" cmpd="sng">
                <a:solidFill>
                  <a:srgbClr val="D3DEE2">
                    <a:alpha val="89803"/>
                  </a:srgbClr>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18" name="Shape 218"/>
              <p:cNvSpPr/>
              <p:nvPr/>
            </p:nvSpPr>
            <p:spPr>
              <a:xfrm>
                <a:off x="2084808" y="0"/>
                <a:ext cx="1779546" cy="3321660"/>
              </a:xfrm>
              <a:prstGeom prst="round2SameRect">
                <a:avLst>
                  <a:gd name="adj1" fmla="val 8000"/>
                  <a:gd name="adj2" fmla="val 0"/>
                </a:avLst>
              </a:prstGeom>
              <a:solidFill>
                <a:schemeClr val="lt1">
                  <a:alpha val="89803"/>
                </a:schemeClr>
              </a:solidFill>
              <a:ln w="25400" cap="flat" cmpd="sng">
                <a:solidFill>
                  <a:schemeClr val="accent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19" name="Shape 219"/>
              <p:cNvSpPr txBox="1"/>
              <p:nvPr/>
            </p:nvSpPr>
            <p:spPr>
              <a:xfrm>
                <a:off x="2084808" y="0"/>
                <a:ext cx="1779546" cy="3321660"/>
              </a:xfrm>
              <a:prstGeom prst="rect">
                <a:avLst/>
              </a:prstGeom>
              <a:noFill/>
              <a:ln>
                <a:noFill/>
              </a:ln>
            </p:spPr>
            <p:txBody>
              <a:bodyPr lIns="15225" tIns="45700" rIns="15225" bIns="15225" anchor="t" anchorCtr="0">
                <a:noAutofit/>
              </a:bodyPr>
              <a:lstStyle/>
              <a:p>
                <a:pPr marL="114300" marR="0" lvl="1" indent="-114300" algn="l" rtl="0">
                  <a:lnSpc>
                    <a:spcPct val="90000"/>
                  </a:lnSpc>
                  <a:spcBef>
                    <a:spcPts val="0"/>
                  </a:spcBef>
                  <a:spcAft>
                    <a:spcPts val="0"/>
                  </a:spcAft>
                  <a:buClr>
                    <a:srgbClr val="000000"/>
                  </a:buClr>
                  <a:buSzPct val="100000"/>
                  <a:buFont typeface="Century Schoolbook"/>
                  <a:buChar char="•"/>
                </a:pPr>
                <a:r>
                  <a:rPr lang="es-ES" sz="1200" b="1" i="0" u="none" strike="noStrike" cap="none">
                    <a:latin typeface="Century Schoolbook"/>
                    <a:ea typeface="Century Schoolbook"/>
                    <a:cs typeface="Century Schoolbook"/>
                    <a:sym typeface="Century Schoolbook"/>
                  </a:rPr>
                  <a:t>iGrad</a:t>
                </a:r>
              </a:p>
              <a:p>
                <a:pPr marL="114300" marR="0" lvl="2" indent="-63500" algn="l" rtl="0">
                  <a:lnSpc>
                    <a:spcPct val="90000"/>
                  </a:lnSpc>
                  <a:spcBef>
                    <a:spcPts val="180"/>
                  </a:spcBef>
                  <a:spcAft>
                    <a:spcPts val="0"/>
                  </a:spcAft>
                  <a:buClr>
                    <a:srgbClr val="000000"/>
                  </a:buClr>
                  <a:buSzPct val="83333"/>
                  <a:buFont typeface="Century Schoolbook"/>
                  <a:buChar char="•"/>
                </a:pPr>
                <a:r>
                  <a:rPr lang="es-ES" sz="1200">
                    <a:solidFill>
                      <a:srgbClr val="222222"/>
                    </a:solidFill>
                    <a:highlight>
                      <a:srgbClr val="FFFFFF"/>
                    </a:highlight>
                    <a:latin typeface="Roboto"/>
                    <a:ea typeface="Roboto"/>
                    <a:cs typeface="Roboto"/>
                    <a:sym typeface="Roboto"/>
                  </a:rPr>
                  <a:t>¿</a:t>
                </a:r>
                <a:r>
                  <a:rPr lang="es-ES" sz="1000" b="0" i="0" u="none" strike="noStrike" cap="none">
                    <a:latin typeface="Century Schoolbook"/>
                    <a:ea typeface="Century Schoolbook"/>
                    <a:cs typeface="Century Schoolbook"/>
                    <a:sym typeface="Century Schoolbook"/>
                  </a:rPr>
                  <a:t>Que es iGrad?</a:t>
                </a:r>
                <a:br>
                  <a:rPr lang="es-ES" sz="1000" b="0" i="0" u="none" strike="noStrike" cap="none">
                    <a:latin typeface="Century Schoolbook"/>
                    <a:ea typeface="Century Schoolbook"/>
                    <a:cs typeface="Century Schoolbook"/>
                    <a:sym typeface="Century Schoolbook"/>
                  </a:rPr>
                </a:br>
                <a:endParaRPr lang="es-ES" sz="1000" b="0" i="0" u="none" strike="noStrike" cap="none">
                  <a:latin typeface="Century Schoolbook"/>
                  <a:ea typeface="Century Schoolbook"/>
                  <a:cs typeface="Century Schoolbook"/>
                  <a:sym typeface="Century Schoolbook"/>
                </a:endParaRPr>
              </a:p>
              <a:p>
                <a:pPr marL="114300" marR="0" lvl="1" indent="-114300" algn="l" rtl="0">
                  <a:lnSpc>
                    <a:spcPct val="90000"/>
                  </a:lnSpc>
                  <a:spcBef>
                    <a:spcPts val="150"/>
                  </a:spcBef>
                  <a:spcAft>
                    <a:spcPts val="0"/>
                  </a:spcAft>
                  <a:buClr>
                    <a:srgbClr val="000000"/>
                  </a:buClr>
                  <a:buSzPct val="100000"/>
                  <a:buFont typeface="Century Schoolbook"/>
                  <a:buChar char="•"/>
                </a:pPr>
                <a:r>
                  <a:rPr lang="es-ES" sz="1200" b="1" i="0" u="none" strike="noStrike" cap="none">
                    <a:latin typeface="Century Schoolbook"/>
                    <a:ea typeface="Century Schoolbook"/>
                    <a:cs typeface="Century Schoolbook"/>
                    <a:sym typeface="Century Schoolbook"/>
                  </a:rPr>
                  <a:t>FAFSA</a:t>
                </a:r>
              </a:p>
              <a:p>
                <a:pPr marL="114300" marR="0" lvl="2" indent="-63500" algn="l" rtl="0">
                  <a:lnSpc>
                    <a:spcPct val="90000"/>
                  </a:lnSpc>
                  <a:spcBef>
                    <a:spcPts val="180"/>
                  </a:spcBef>
                  <a:spcAft>
                    <a:spcPts val="0"/>
                  </a:spcAft>
                  <a:buClr>
                    <a:srgbClr val="000000"/>
                  </a:buClr>
                  <a:buSzPct val="83333"/>
                  <a:buFont typeface="Century Schoolbook"/>
                  <a:buChar char="•"/>
                </a:pPr>
                <a:r>
                  <a:rPr lang="es-ES" sz="1200">
                    <a:solidFill>
                      <a:srgbClr val="222222"/>
                    </a:solidFill>
                    <a:highlight>
                      <a:srgbClr val="FFFFFF"/>
                    </a:highlight>
                    <a:latin typeface="Roboto"/>
                    <a:ea typeface="Roboto"/>
                    <a:cs typeface="Roboto"/>
                    <a:sym typeface="Roboto"/>
                  </a:rPr>
                  <a:t>¿</a:t>
                </a:r>
                <a:r>
                  <a:rPr lang="es-ES" sz="1000" b="0" i="0" u="none" strike="noStrike" cap="none">
                    <a:latin typeface="Century Schoolbook"/>
                    <a:ea typeface="Century Schoolbook"/>
                    <a:cs typeface="Century Schoolbook"/>
                    <a:sym typeface="Century Schoolbook"/>
                  </a:rPr>
                  <a:t>Que es?</a:t>
                </a:r>
              </a:p>
              <a:p>
                <a:pPr marL="114300" marR="0" lvl="2" indent="-63500" algn="l" rtl="0">
                  <a:lnSpc>
                    <a:spcPct val="90000"/>
                  </a:lnSpc>
                  <a:spcBef>
                    <a:spcPts val="150"/>
                  </a:spcBef>
                  <a:spcAft>
                    <a:spcPts val="0"/>
                  </a:spcAft>
                  <a:buClr>
                    <a:srgbClr val="000000"/>
                  </a:buClr>
                  <a:buSzPct val="83333"/>
                  <a:buFont typeface="Century Schoolbook"/>
                  <a:buChar char="•"/>
                </a:pPr>
                <a:r>
                  <a:rPr lang="es-ES" sz="1200">
                    <a:solidFill>
                      <a:srgbClr val="222222"/>
                    </a:solidFill>
                    <a:highlight>
                      <a:srgbClr val="FFFFFF"/>
                    </a:highlight>
                    <a:latin typeface="Roboto"/>
                    <a:ea typeface="Roboto"/>
                    <a:cs typeface="Roboto"/>
                    <a:sym typeface="Roboto"/>
                  </a:rPr>
                  <a:t>¿</a:t>
                </a:r>
                <a:r>
                  <a:rPr lang="es-ES" sz="1000" b="0" i="0" u="none" strike="noStrike" cap="none">
                    <a:latin typeface="Century Schoolbook"/>
                    <a:ea typeface="Century Schoolbook"/>
                    <a:cs typeface="Century Schoolbook"/>
                    <a:sym typeface="Century Schoolbook"/>
                  </a:rPr>
                  <a:t>Que necesito para aplicar?</a:t>
                </a:r>
              </a:p>
              <a:p>
                <a:pPr marL="114300" marR="0" lvl="2" indent="-63500" algn="l" rtl="0">
                  <a:lnSpc>
                    <a:spcPct val="90000"/>
                  </a:lnSpc>
                  <a:spcBef>
                    <a:spcPts val="150"/>
                  </a:spcBef>
                  <a:spcAft>
                    <a:spcPts val="0"/>
                  </a:spcAft>
                  <a:buClr>
                    <a:srgbClr val="000000"/>
                  </a:buClr>
                  <a:buSzPct val="83333"/>
                  <a:buFont typeface="Century Schoolbook"/>
                  <a:buChar char="•"/>
                </a:pPr>
                <a:r>
                  <a:rPr lang="es-ES" sz="1200">
                    <a:solidFill>
                      <a:srgbClr val="222222"/>
                    </a:solidFill>
                    <a:highlight>
                      <a:srgbClr val="FFFFFF"/>
                    </a:highlight>
                    <a:latin typeface="Roboto"/>
                    <a:ea typeface="Roboto"/>
                    <a:cs typeface="Roboto"/>
                    <a:sym typeface="Roboto"/>
                  </a:rPr>
                  <a:t>¿</a:t>
                </a:r>
                <a:r>
                  <a:rPr lang="es-ES" sz="1000" b="0" i="0" u="none" strike="noStrike" cap="none">
                    <a:latin typeface="Century Schoolbook"/>
                    <a:ea typeface="Century Schoolbook"/>
                    <a:cs typeface="Century Schoolbook"/>
                    <a:sym typeface="Century Schoolbook"/>
                  </a:rPr>
                  <a:t>Cuando hay que aplicar?</a:t>
                </a:r>
                <a:br>
                  <a:rPr lang="es-ES" sz="1000" b="0" i="0" u="none" strike="noStrike" cap="none">
                    <a:latin typeface="Century Schoolbook"/>
                    <a:ea typeface="Century Schoolbook"/>
                    <a:cs typeface="Century Schoolbook"/>
                    <a:sym typeface="Century Schoolbook"/>
                  </a:rPr>
                </a:br>
                <a:endParaRPr lang="es-ES" sz="1000" b="0" i="0" u="none" strike="noStrike" cap="none">
                  <a:latin typeface="Century Schoolbook"/>
                  <a:ea typeface="Century Schoolbook"/>
                  <a:cs typeface="Century Schoolbook"/>
                  <a:sym typeface="Century Schoolbook"/>
                </a:endParaRPr>
              </a:p>
            </p:txBody>
          </p:sp>
          <p:sp>
            <p:nvSpPr>
              <p:cNvPr id="220" name="Shape 220"/>
              <p:cNvSpPr/>
              <p:nvPr/>
            </p:nvSpPr>
            <p:spPr>
              <a:xfrm>
                <a:off x="2084808" y="2756933"/>
                <a:ext cx="1779546" cy="571208"/>
              </a:xfrm>
              <a:prstGeom prst="rect">
                <a:avLst/>
              </a:prstGeom>
              <a:solidFill>
                <a:srgbClr val="00B050"/>
              </a:solidFill>
              <a:ln w="25400" cap="flat" cmpd="sng">
                <a:solidFill>
                  <a:schemeClr val="accent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21" name="Shape 221"/>
              <p:cNvSpPr txBox="1"/>
              <p:nvPr/>
            </p:nvSpPr>
            <p:spPr>
              <a:xfrm>
                <a:off x="2084808" y="2756933"/>
                <a:ext cx="1253201" cy="571208"/>
              </a:xfrm>
              <a:prstGeom prst="rect">
                <a:avLst/>
              </a:prstGeom>
              <a:noFill/>
              <a:ln>
                <a:noFill/>
              </a:ln>
            </p:spPr>
            <p:txBody>
              <a:bodyPr lIns="68575" tIns="0" rIns="22850" bIns="0" anchor="ctr" anchorCtr="0">
                <a:noAutofit/>
              </a:bodyPr>
              <a:lstStyle/>
              <a:p>
                <a:pPr marL="0" marR="0" lvl="0" indent="0" algn="l" rtl="0">
                  <a:lnSpc>
                    <a:spcPct val="90000"/>
                  </a:lnSpc>
                  <a:spcBef>
                    <a:spcPts val="0"/>
                  </a:spcBef>
                  <a:spcAft>
                    <a:spcPts val="0"/>
                  </a:spcAft>
                  <a:buSzPct val="25000"/>
                  <a:buNone/>
                </a:pPr>
                <a:r>
                  <a:rPr lang="es-ES" sz="1800">
                    <a:solidFill>
                      <a:schemeClr val="lt1"/>
                    </a:solidFill>
                    <a:latin typeface="Century Schoolbook"/>
                    <a:ea typeface="Century Schoolbook"/>
                    <a:cs typeface="Century Schoolbook"/>
                    <a:sym typeface="Century Schoolbook"/>
                  </a:rPr>
                  <a:t>Financial Aid</a:t>
                </a:r>
              </a:p>
            </p:txBody>
          </p:sp>
          <p:sp>
            <p:nvSpPr>
              <p:cNvPr id="222" name="Shape 222"/>
              <p:cNvSpPr/>
              <p:nvPr/>
            </p:nvSpPr>
            <p:spPr>
              <a:xfrm>
                <a:off x="3388350" y="2786927"/>
                <a:ext cx="622840" cy="622840"/>
              </a:xfrm>
              <a:prstGeom prst="ellipse">
                <a:avLst/>
              </a:prstGeom>
              <a:blipFill rotWithShape="1">
                <a:blip r:embed="rId7">
                  <a:alphaModFix/>
                </a:blip>
                <a:stretch>
                  <a:fillRect/>
                </a:stretch>
              </a:blipFill>
              <a:ln w="25400" cap="flat" cmpd="sng">
                <a:solidFill>
                  <a:srgbClr val="D3DEE2">
                    <a:alpha val="89803"/>
                  </a:srgbClr>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23" name="Shape 223"/>
              <p:cNvSpPr/>
              <p:nvPr/>
            </p:nvSpPr>
            <p:spPr>
              <a:xfrm>
                <a:off x="4148767" y="15777"/>
                <a:ext cx="1779546" cy="2889256"/>
              </a:xfrm>
              <a:prstGeom prst="round2SameRect">
                <a:avLst>
                  <a:gd name="adj1" fmla="val 8000"/>
                  <a:gd name="adj2" fmla="val 0"/>
                </a:avLst>
              </a:prstGeom>
              <a:solidFill>
                <a:schemeClr val="lt1"/>
              </a:solidFill>
              <a:ln w="25400" cap="flat" cmpd="sng">
                <a:solidFill>
                  <a:schemeClr val="accent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24" name="Shape 224"/>
              <p:cNvSpPr txBox="1"/>
              <p:nvPr/>
            </p:nvSpPr>
            <p:spPr>
              <a:xfrm>
                <a:off x="4148767" y="15777"/>
                <a:ext cx="1779546" cy="2889256"/>
              </a:xfrm>
              <a:prstGeom prst="rect">
                <a:avLst/>
              </a:prstGeom>
              <a:noFill/>
              <a:ln>
                <a:noFill/>
              </a:ln>
            </p:spPr>
            <p:txBody>
              <a:bodyPr lIns="15225" tIns="45700" rIns="15225" bIns="15225" anchor="t" anchorCtr="0">
                <a:noAutofit/>
              </a:bodyPr>
              <a:lstStyle/>
              <a:p>
                <a:pPr marL="114300" marR="0" lvl="1" indent="-114300" algn="l" rtl="0">
                  <a:lnSpc>
                    <a:spcPct val="90000"/>
                  </a:lnSpc>
                  <a:spcBef>
                    <a:spcPts val="0"/>
                  </a:spcBef>
                  <a:spcAft>
                    <a:spcPts val="0"/>
                  </a:spcAft>
                  <a:buClr>
                    <a:srgbClr val="000000"/>
                  </a:buClr>
                  <a:buSzPct val="100000"/>
                  <a:buFont typeface="Century Schoolbook"/>
                  <a:buChar char="•"/>
                </a:pPr>
                <a:r>
                  <a:rPr lang="es-ES" sz="1200" b="1" i="0" u="none" strike="noStrike" cap="none">
                    <a:latin typeface="Century Schoolbook"/>
                    <a:ea typeface="Century Schoolbook"/>
                    <a:cs typeface="Century Schoolbook"/>
                    <a:sym typeface="Century Schoolbook"/>
                  </a:rPr>
                  <a:t>Aplicar a la Universidad</a:t>
                </a:r>
              </a:p>
              <a:p>
                <a:pPr marL="114300" marR="0" lvl="2" indent="-63500" algn="l" rtl="0">
                  <a:lnSpc>
                    <a:spcPct val="90000"/>
                  </a:lnSpc>
                  <a:spcBef>
                    <a:spcPts val="180"/>
                  </a:spcBef>
                  <a:spcAft>
                    <a:spcPts val="0"/>
                  </a:spcAft>
                  <a:buClr>
                    <a:srgbClr val="000000"/>
                  </a:buClr>
                  <a:buSzPct val="83333"/>
                  <a:buFont typeface="Century Schoolbook"/>
                  <a:buChar char="•"/>
                </a:pPr>
                <a:r>
                  <a:rPr lang="es-ES" sz="1200">
                    <a:highlight>
                      <a:srgbClr val="FFFFFF"/>
                    </a:highlight>
                    <a:latin typeface="Roboto"/>
                    <a:ea typeface="Roboto"/>
                    <a:cs typeface="Roboto"/>
                    <a:sym typeface="Roboto"/>
                  </a:rPr>
                  <a:t>¿</a:t>
                </a:r>
                <a:r>
                  <a:rPr lang="es-ES" sz="1000" b="0" i="0" u="none" strike="noStrike" cap="none">
                    <a:latin typeface="Century Schoolbook"/>
                    <a:ea typeface="Century Schoolbook"/>
                    <a:cs typeface="Century Schoolbook"/>
                    <a:sym typeface="Century Schoolbook"/>
                  </a:rPr>
                  <a:t>Que toman en cuenta para</a:t>
                </a:r>
                <a:r>
                  <a:rPr lang="es-ES" sz="1000">
                    <a:latin typeface="Century Schoolbook"/>
                    <a:ea typeface="Century Schoolbook"/>
                    <a:cs typeface="Century Schoolbook"/>
                    <a:sym typeface="Century Schoolbook"/>
                  </a:rPr>
                  <a:t> </a:t>
                </a:r>
                <a:r>
                  <a:rPr lang="es-ES" sz="1000" b="0" i="0" u="none" strike="noStrike" cap="none">
                    <a:latin typeface="Century Schoolbook"/>
                    <a:ea typeface="Century Schoolbook"/>
                    <a:cs typeface="Century Schoolbook"/>
                    <a:sym typeface="Century Schoolbook"/>
                  </a:rPr>
                  <a:t>que te acepten?</a:t>
                </a:r>
              </a:p>
              <a:p>
                <a:pPr marL="114300" marR="0" lvl="2" indent="-63500" algn="l" rtl="0">
                  <a:lnSpc>
                    <a:spcPct val="90000"/>
                  </a:lnSpc>
                  <a:spcBef>
                    <a:spcPts val="150"/>
                  </a:spcBef>
                  <a:spcAft>
                    <a:spcPts val="0"/>
                  </a:spcAft>
                  <a:buClr>
                    <a:srgbClr val="000000"/>
                  </a:buClr>
                  <a:buSzPct val="100000"/>
                  <a:buFont typeface="Century Schoolbook"/>
                  <a:buChar char="•"/>
                </a:pPr>
                <a:r>
                  <a:rPr lang="es-ES" sz="1000" b="0" i="0" u="none" strike="noStrike" cap="none">
                    <a:latin typeface="Century Schoolbook"/>
                    <a:ea typeface="Century Schoolbook"/>
                    <a:cs typeface="Century Schoolbook"/>
                    <a:sym typeface="Century Schoolbook"/>
                  </a:rPr>
                  <a:t>Buscar Universidad</a:t>
                </a:r>
              </a:p>
              <a:p>
                <a:pPr marL="114300" marR="0" lvl="2" indent="-63500" algn="l" rtl="0">
                  <a:lnSpc>
                    <a:spcPct val="90000"/>
                  </a:lnSpc>
                  <a:spcBef>
                    <a:spcPts val="150"/>
                  </a:spcBef>
                  <a:spcAft>
                    <a:spcPts val="0"/>
                  </a:spcAft>
                  <a:buClr>
                    <a:srgbClr val="000000"/>
                  </a:buClr>
                  <a:buSzPct val="83333"/>
                  <a:buFont typeface="Century Schoolbook"/>
                  <a:buChar char="•"/>
                </a:pPr>
                <a:r>
                  <a:rPr lang="es-ES" sz="1200">
                    <a:highlight>
                      <a:srgbClr val="FFFFFF"/>
                    </a:highlight>
                    <a:latin typeface="Roboto"/>
                    <a:ea typeface="Roboto"/>
                    <a:cs typeface="Roboto"/>
                    <a:sym typeface="Roboto"/>
                  </a:rPr>
                  <a:t>¿</a:t>
                </a:r>
                <a:r>
                  <a:rPr lang="es-ES" sz="1000" b="0" i="0" u="none" strike="noStrike" cap="none">
                    <a:latin typeface="Century Schoolbook"/>
                    <a:ea typeface="Century Schoolbook"/>
                    <a:cs typeface="Century Schoolbook"/>
                    <a:sym typeface="Century Schoolbook"/>
                  </a:rPr>
                  <a:t>Cuales son los ga$to$?</a:t>
                </a:r>
              </a:p>
              <a:p>
                <a:pPr marL="114300" marR="0" lvl="2" indent="-63500" algn="l" rtl="0">
                  <a:lnSpc>
                    <a:spcPct val="90000"/>
                  </a:lnSpc>
                  <a:spcBef>
                    <a:spcPts val="150"/>
                  </a:spcBef>
                  <a:spcAft>
                    <a:spcPts val="0"/>
                  </a:spcAft>
                  <a:buClr>
                    <a:schemeClr val="lt1"/>
                  </a:buClr>
                  <a:buFont typeface="Century Schoolbook"/>
                  <a:buNone/>
                </a:pPr>
                <a:endParaRPr sz="1000" b="0" i="0" u="none" strike="noStrike" cap="none">
                  <a:latin typeface="Century Schoolbook"/>
                  <a:ea typeface="Century Schoolbook"/>
                  <a:cs typeface="Century Schoolbook"/>
                  <a:sym typeface="Century Schoolbook"/>
                </a:endParaRPr>
              </a:p>
              <a:p>
                <a:pPr marL="114300" marR="0" lvl="1" indent="-114300" algn="l" rtl="0">
                  <a:lnSpc>
                    <a:spcPct val="90000"/>
                  </a:lnSpc>
                  <a:spcBef>
                    <a:spcPts val="150"/>
                  </a:spcBef>
                  <a:spcAft>
                    <a:spcPts val="0"/>
                  </a:spcAft>
                  <a:buClr>
                    <a:srgbClr val="000000"/>
                  </a:buClr>
                  <a:buSzPct val="100000"/>
                  <a:buFont typeface="Century Schoolbook"/>
                  <a:buChar char="•"/>
                </a:pPr>
                <a:r>
                  <a:rPr lang="es-ES" sz="1200" b="1" i="0" u="none" strike="noStrike" cap="none">
                    <a:latin typeface="Century Schoolbook"/>
                    <a:ea typeface="Century Schoolbook"/>
                    <a:cs typeface="Century Schoolbook"/>
                    <a:sym typeface="Century Schoolbook"/>
                  </a:rPr>
                  <a:t>Senior Project</a:t>
                </a:r>
              </a:p>
              <a:p>
                <a:pPr marL="114300" marR="0" lvl="2" indent="-63500" algn="l" rtl="0">
                  <a:lnSpc>
                    <a:spcPct val="90000"/>
                  </a:lnSpc>
                  <a:spcBef>
                    <a:spcPts val="180"/>
                  </a:spcBef>
                  <a:spcAft>
                    <a:spcPts val="0"/>
                  </a:spcAft>
                  <a:buClr>
                    <a:srgbClr val="000000"/>
                  </a:buClr>
                  <a:buSzPct val="83333"/>
                  <a:buFont typeface="Century Schoolbook"/>
                  <a:buChar char="•"/>
                </a:pPr>
                <a:r>
                  <a:rPr lang="es-ES" sz="1200">
                    <a:solidFill>
                      <a:srgbClr val="222222"/>
                    </a:solidFill>
                    <a:highlight>
                      <a:srgbClr val="FFFFFF"/>
                    </a:highlight>
                    <a:latin typeface="Roboto"/>
                    <a:ea typeface="Roboto"/>
                    <a:cs typeface="Roboto"/>
                    <a:sym typeface="Roboto"/>
                  </a:rPr>
                  <a:t>¿</a:t>
                </a:r>
                <a:r>
                  <a:rPr lang="es-ES" sz="1000" b="0" i="0" u="none" strike="noStrike" cap="none">
                    <a:latin typeface="Century Schoolbook"/>
                    <a:ea typeface="Century Schoolbook"/>
                    <a:cs typeface="Century Schoolbook"/>
                    <a:sym typeface="Century Schoolbook"/>
                  </a:rPr>
                  <a:t>Que es?</a:t>
                </a:r>
              </a:p>
              <a:p>
                <a:pPr marL="114300" marR="0" lvl="2" indent="-63500" algn="l" rtl="0">
                  <a:lnSpc>
                    <a:spcPct val="90000"/>
                  </a:lnSpc>
                  <a:spcBef>
                    <a:spcPts val="150"/>
                  </a:spcBef>
                  <a:spcAft>
                    <a:spcPts val="0"/>
                  </a:spcAft>
                  <a:buClr>
                    <a:srgbClr val="000000"/>
                  </a:buClr>
                  <a:buSzPct val="83333"/>
                  <a:buFont typeface="Century Schoolbook"/>
                  <a:buChar char="•"/>
                </a:pPr>
                <a:r>
                  <a:rPr lang="es-ES" sz="1200">
                    <a:solidFill>
                      <a:srgbClr val="222222"/>
                    </a:solidFill>
                    <a:highlight>
                      <a:srgbClr val="FFFFFF"/>
                    </a:highlight>
                    <a:latin typeface="Roboto"/>
                    <a:ea typeface="Roboto"/>
                    <a:cs typeface="Roboto"/>
                    <a:sym typeface="Roboto"/>
                  </a:rPr>
                  <a:t>¿</a:t>
                </a:r>
                <a:r>
                  <a:rPr lang="es-ES" sz="1000">
                    <a:latin typeface="Century Schoolbook"/>
                    <a:ea typeface="Century Schoolbook"/>
                    <a:cs typeface="Century Schoolbook"/>
                    <a:sym typeface="Century Schoolbook"/>
                  </a:rPr>
                  <a:t>Cómo</a:t>
                </a:r>
                <a:r>
                  <a:rPr lang="es-ES" sz="1000" b="0" i="0" u="none" strike="noStrike" cap="none">
                    <a:latin typeface="Century Schoolbook"/>
                    <a:ea typeface="Century Schoolbook"/>
                    <a:cs typeface="Century Schoolbook"/>
                    <a:sym typeface="Century Schoolbook"/>
                  </a:rPr>
                  <a:t> empezar?</a:t>
                </a:r>
              </a:p>
              <a:p>
                <a:pPr marL="114300" marR="0" lvl="2" indent="-63500" algn="l" rtl="0">
                  <a:lnSpc>
                    <a:spcPct val="90000"/>
                  </a:lnSpc>
                  <a:spcBef>
                    <a:spcPts val="150"/>
                  </a:spcBef>
                  <a:spcAft>
                    <a:spcPts val="0"/>
                  </a:spcAft>
                  <a:buClr>
                    <a:srgbClr val="000000"/>
                  </a:buClr>
                  <a:buSzPct val="100000"/>
                  <a:buFont typeface="Century Schoolbook"/>
                  <a:buChar char="•"/>
                </a:pPr>
                <a:r>
                  <a:rPr lang="es-ES" sz="1000" b="0" i="0" u="none" strike="noStrike" cap="none">
                    <a:latin typeface="Century Schoolbook"/>
                    <a:ea typeface="Century Schoolbook"/>
                    <a:cs typeface="Century Schoolbook"/>
                    <a:sym typeface="Century Schoolbook"/>
                  </a:rPr>
                  <a:t>Requisitos</a:t>
                </a:r>
                <a:br>
                  <a:rPr lang="es-ES" sz="1000" b="0" i="0" u="none" strike="noStrike" cap="none">
                    <a:latin typeface="Century Schoolbook"/>
                    <a:ea typeface="Century Schoolbook"/>
                    <a:cs typeface="Century Schoolbook"/>
                    <a:sym typeface="Century Schoolbook"/>
                  </a:rPr>
                </a:br>
                <a:endParaRPr lang="es-ES" sz="1000" b="0" i="0" u="none" strike="noStrike" cap="none">
                  <a:latin typeface="Century Schoolbook"/>
                  <a:ea typeface="Century Schoolbook"/>
                  <a:cs typeface="Century Schoolbook"/>
                  <a:sym typeface="Century Schoolbook"/>
                </a:endParaRPr>
              </a:p>
              <a:p>
                <a:pPr marL="114300" marR="0" lvl="1" indent="-114300" algn="l" rtl="0">
                  <a:lnSpc>
                    <a:spcPct val="90000"/>
                  </a:lnSpc>
                  <a:spcBef>
                    <a:spcPts val="150"/>
                  </a:spcBef>
                  <a:spcAft>
                    <a:spcPts val="0"/>
                  </a:spcAft>
                  <a:buClr>
                    <a:srgbClr val="000000"/>
                  </a:buClr>
                  <a:buSzPct val="100000"/>
                  <a:buFont typeface="Century Schoolbook"/>
                  <a:buChar char="•"/>
                </a:pPr>
                <a:r>
                  <a:rPr lang="es-ES" sz="1200">
                    <a:highlight>
                      <a:srgbClr val="FFFFFF"/>
                    </a:highlight>
                    <a:latin typeface="Roboto"/>
                    <a:ea typeface="Roboto"/>
                    <a:cs typeface="Roboto"/>
                    <a:sym typeface="Roboto"/>
                  </a:rPr>
                  <a:t>¿</a:t>
                </a:r>
                <a:r>
                  <a:rPr lang="es-ES" sz="1200" b="1" i="0" u="none" strike="noStrike" cap="none">
                    <a:latin typeface="Century Schoolbook"/>
                    <a:ea typeface="Century Schoolbook"/>
                    <a:cs typeface="Century Schoolbook"/>
                    <a:sym typeface="Century Schoolbook"/>
                  </a:rPr>
                  <a:t>Que es el “acceptance rate”?</a:t>
                </a:r>
              </a:p>
            </p:txBody>
          </p:sp>
          <p:sp>
            <p:nvSpPr>
              <p:cNvPr id="225" name="Shape 225"/>
              <p:cNvSpPr/>
              <p:nvPr/>
            </p:nvSpPr>
            <p:spPr>
              <a:xfrm>
                <a:off x="4165496" y="2696196"/>
                <a:ext cx="1779546" cy="571208"/>
              </a:xfrm>
              <a:prstGeom prst="rect">
                <a:avLst/>
              </a:prstGeom>
              <a:solidFill>
                <a:srgbClr val="FF0000"/>
              </a:solidFill>
              <a:ln w="25400" cap="flat" cmpd="sng">
                <a:solidFill>
                  <a:schemeClr val="accent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26" name="Shape 226"/>
              <p:cNvSpPr txBox="1"/>
              <p:nvPr/>
            </p:nvSpPr>
            <p:spPr>
              <a:xfrm>
                <a:off x="4165496" y="2696196"/>
                <a:ext cx="1253201" cy="571208"/>
              </a:xfrm>
              <a:prstGeom prst="rect">
                <a:avLst/>
              </a:prstGeom>
              <a:noFill/>
              <a:ln>
                <a:noFill/>
              </a:ln>
            </p:spPr>
            <p:txBody>
              <a:bodyPr lIns="68575" tIns="0" rIns="22850" bIns="0" anchor="ctr" anchorCtr="0">
                <a:noAutofit/>
              </a:bodyPr>
              <a:lstStyle/>
              <a:p>
                <a:pPr marL="0" marR="0" lvl="0" indent="0" algn="l" rtl="0">
                  <a:lnSpc>
                    <a:spcPct val="90000"/>
                  </a:lnSpc>
                  <a:spcBef>
                    <a:spcPts val="0"/>
                  </a:spcBef>
                  <a:spcAft>
                    <a:spcPts val="0"/>
                  </a:spcAft>
                  <a:buSzPct val="25000"/>
                  <a:buNone/>
                </a:pPr>
                <a:r>
                  <a:rPr lang="es-ES" sz="1800">
                    <a:solidFill>
                      <a:schemeClr val="lt1"/>
                    </a:solidFill>
                    <a:latin typeface="Century Schoolbook"/>
                    <a:ea typeface="Century Schoolbook"/>
                    <a:cs typeface="Century Schoolbook"/>
                    <a:sym typeface="Century Schoolbook"/>
                  </a:rPr>
                  <a:t>Senior Year</a:t>
                </a:r>
              </a:p>
            </p:txBody>
          </p:sp>
          <p:sp>
            <p:nvSpPr>
              <p:cNvPr id="227" name="Shape 227"/>
              <p:cNvSpPr/>
              <p:nvPr/>
            </p:nvSpPr>
            <p:spPr>
              <a:xfrm>
                <a:off x="5469037" y="2786927"/>
                <a:ext cx="622840" cy="622840"/>
              </a:xfrm>
              <a:prstGeom prst="ellipse">
                <a:avLst/>
              </a:prstGeom>
              <a:blipFill rotWithShape="1">
                <a:blip r:embed="rId8">
                  <a:alphaModFix/>
                </a:blip>
                <a:stretch>
                  <a:fillRect/>
                </a:stretch>
              </a:blipFill>
              <a:ln w="25400" cap="flat" cmpd="sng">
                <a:solidFill>
                  <a:srgbClr val="D3DEE2">
                    <a:alpha val="89803"/>
                  </a:srgbClr>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sp>
          <p:nvSpPr>
            <p:cNvPr id="228" name="Shape 228">
              <a:hlinkClick r:id="rId9"/>
            </p:cNvPr>
            <p:cNvSpPr txBox="1"/>
            <p:nvPr/>
          </p:nvSpPr>
          <p:spPr>
            <a:xfrm>
              <a:off x="1455880" y="6180105"/>
              <a:ext cx="1826100" cy="230700"/>
            </a:xfrm>
            <a:prstGeom prst="rect">
              <a:avLst/>
            </a:prstGeom>
            <a:solidFill>
              <a:srgbClr val="7030A0">
                <a:alpha val="56862"/>
              </a:srgbClr>
            </a:solidFill>
            <a:ln>
              <a:noFill/>
            </a:ln>
          </p:spPr>
          <p:txBody>
            <a:bodyPr lIns="91425" tIns="45700" rIns="91425" bIns="45700" anchor="t" anchorCtr="0">
              <a:noAutofit/>
            </a:bodyPr>
            <a:lstStyle/>
            <a:p>
              <a:pPr marL="0" marR="0" lvl="0" indent="0" algn="l" rtl="0">
                <a:spcBef>
                  <a:spcPts val="0"/>
                </a:spcBef>
                <a:buSzPct val="25000"/>
                <a:buNone/>
              </a:pPr>
              <a:r>
                <a:rPr lang="es-ES" sz="900" b="1">
                  <a:solidFill>
                    <a:schemeClr val="lt1"/>
                  </a:solidFill>
                  <a:latin typeface="Century Schoolbook"/>
                  <a:ea typeface="Century Schoolbook"/>
                  <a:cs typeface="Century Schoolbook"/>
                  <a:sym typeface="Century Schoolbook"/>
                </a:rPr>
                <a:t>Da click aqui para mas detalle</a:t>
              </a:r>
            </a:p>
          </p:txBody>
        </p: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19"/>
        <p:cNvGrpSpPr/>
        <p:nvPr/>
      </p:nvGrpSpPr>
      <p:grpSpPr>
        <a:xfrm>
          <a:off x="0" y="0"/>
          <a:ext cx="0" cy="0"/>
          <a:chOff x="0" y="0"/>
          <a:chExt cx="0" cy="0"/>
        </a:xfrm>
      </p:grpSpPr>
      <p:pic>
        <p:nvPicPr>
          <p:cNvPr id="420" name="Shape 420"/>
          <p:cNvPicPr preferRelativeResize="0"/>
          <p:nvPr/>
        </p:nvPicPr>
        <p:blipFill rotWithShape="1">
          <a:blip r:embed="rId3">
            <a:alphaModFix/>
          </a:blip>
          <a:srcRect l="66397"/>
          <a:stretch/>
        </p:blipFill>
        <p:spPr>
          <a:xfrm>
            <a:off x="107504" y="1052736"/>
            <a:ext cx="2745442" cy="5400599"/>
          </a:xfrm>
          <a:prstGeom prst="rect">
            <a:avLst/>
          </a:prstGeom>
          <a:noFill/>
          <a:ln>
            <a:noFill/>
          </a:ln>
        </p:spPr>
      </p:pic>
      <p:sp>
        <p:nvSpPr>
          <p:cNvPr id="421" name="Shape 421">
            <a:hlinkClick r:id="rId4"/>
          </p:cNvPr>
          <p:cNvSpPr txBox="1"/>
          <p:nvPr/>
        </p:nvSpPr>
        <p:spPr>
          <a:xfrm>
            <a:off x="8028384" y="116631"/>
            <a:ext cx="870750" cy="230832"/>
          </a:xfrm>
          <a:prstGeom prst="rect">
            <a:avLst/>
          </a:prstGeom>
          <a:solidFill>
            <a:srgbClr val="FF0000">
              <a:alpha val="56862"/>
            </a:srgbClr>
          </a:solidFill>
          <a:ln>
            <a:noFill/>
          </a:ln>
        </p:spPr>
        <p:txBody>
          <a:bodyPr lIns="91425" tIns="45700" rIns="91425" bIns="45700" anchor="t" anchorCtr="0">
            <a:noAutofit/>
          </a:bodyPr>
          <a:lstStyle/>
          <a:p>
            <a:pPr marL="0" marR="0" lvl="0" indent="0" algn="l" rtl="0">
              <a:spcBef>
                <a:spcPts val="0"/>
              </a:spcBef>
              <a:buSzPct val="25000"/>
              <a:buNone/>
            </a:pPr>
            <a:r>
              <a:rPr lang="es-ES" sz="900" b="1">
                <a:solidFill>
                  <a:schemeClr val="lt1"/>
                </a:solidFill>
                <a:latin typeface="Century Schoolbook"/>
                <a:ea typeface="Century Schoolbook"/>
                <a:cs typeface="Century Schoolbook"/>
                <a:sym typeface="Century Schoolbook"/>
              </a:rPr>
              <a:t>REGRESAR </a:t>
            </a:r>
          </a:p>
        </p:txBody>
      </p:sp>
      <p:sp>
        <p:nvSpPr>
          <p:cNvPr id="422" name="Shape 422">
            <a:hlinkClick r:id="rId5"/>
          </p:cNvPr>
          <p:cNvSpPr txBox="1"/>
          <p:nvPr/>
        </p:nvSpPr>
        <p:spPr>
          <a:xfrm>
            <a:off x="8028384" y="476672"/>
            <a:ext cx="870750" cy="230832"/>
          </a:xfrm>
          <a:prstGeom prst="rect">
            <a:avLst/>
          </a:prstGeom>
          <a:solidFill>
            <a:srgbClr val="0070C0">
              <a:alpha val="56862"/>
            </a:srgbClr>
          </a:solidFill>
          <a:ln>
            <a:noFill/>
          </a:ln>
        </p:spPr>
        <p:txBody>
          <a:bodyPr lIns="91425" tIns="45700" rIns="91425" bIns="45700" anchor="t" anchorCtr="0">
            <a:noAutofit/>
          </a:bodyPr>
          <a:lstStyle/>
          <a:p>
            <a:pPr marL="0" marR="0" lvl="0" indent="0" algn="l" rtl="0">
              <a:spcBef>
                <a:spcPts val="0"/>
              </a:spcBef>
              <a:buSzPct val="25000"/>
              <a:buNone/>
            </a:pPr>
            <a:r>
              <a:rPr lang="es-ES" sz="900" b="1">
                <a:solidFill>
                  <a:schemeClr val="lt1"/>
                </a:solidFill>
                <a:latin typeface="Century Schoolbook"/>
                <a:ea typeface="Century Schoolbook"/>
                <a:cs typeface="Century Schoolbook"/>
                <a:sym typeface="Century Schoolbook"/>
              </a:rPr>
              <a:t>REGRESAR </a:t>
            </a:r>
          </a:p>
        </p:txBody>
      </p:sp>
      <p:pic>
        <p:nvPicPr>
          <p:cNvPr id="423" name="Shape 423" descr="Resultado de imagen para senior year"/>
          <p:cNvPicPr preferRelativeResize="0"/>
          <p:nvPr/>
        </p:nvPicPr>
        <p:blipFill rotWithShape="1">
          <a:blip r:embed="rId6">
            <a:alphaModFix/>
          </a:blip>
          <a:srcRect/>
          <a:stretch/>
        </p:blipFill>
        <p:spPr>
          <a:xfrm>
            <a:off x="3563887" y="1268759"/>
            <a:ext cx="4156800" cy="1799100"/>
          </a:xfrm>
          <a:prstGeom prst="rect">
            <a:avLst/>
          </a:prstGeom>
          <a:noFill/>
          <a:ln>
            <a:noFill/>
          </a:ln>
        </p:spPr>
      </p:pic>
    </p:spTree>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27"/>
        <p:cNvGrpSpPr/>
        <p:nvPr/>
      </p:nvGrpSpPr>
      <p:grpSpPr>
        <a:xfrm>
          <a:off x="0" y="0"/>
          <a:ext cx="0" cy="0"/>
          <a:chOff x="0" y="0"/>
          <a:chExt cx="0" cy="0"/>
        </a:xfrm>
      </p:grpSpPr>
      <p:pic>
        <p:nvPicPr>
          <p:cNvPr id="428" name="Shape 428"/>
          <p:cNvPicPr preferRelativeResize="0"/>
          <p:nvPr/>
        </p:nvPicPr>
        <p:blipFill rotWithShape="1">
          <a:blip r:embed="rId3">
            <a:alphaModFix/>
          </a:blip>
          <a:srcRect/>
          <a:stretch/>
        </p:blipFill>
        <p:spPr>
          <a:xfrm>
            <a:off x="0" y="0"/>
            <a:ext cx="9144000" cy="6857999"/>
          </a:xfrm>
          <a:prstGeom prst="rect">
            <a:avLst/>
          </a:prstGeom>
          <a:noFill/>
          <a:ln>
            <a:noFill/>
          </a:ln>
        </p:spPr>
      </p:pic>
      <p:sp>
        <p:nvSpPr>
          <p:cNvPr id="429" name="Shape 429"/>
          <p:cNvSpPr txBox="1">
            <a:spLocks noGrp="1"/>
          </p:cNvSpPr>
          <p:nvPr>
            <p:ph type="ctrTitle"/>
          </p:nvPr>
        </p:nvSpPr>
        <p:spPr>
          <a:xfrm>
            <a:off x="0" y="1178966"/>
            <a:ext cx="7893000" cy="2471599"/>
          </a:xfrm>
          <a:prstGeom prst="rect">
            <a:avLst/>
          </a:prstGeom>
          <a:noFill/>
          <a:ln>
            <a:noFill/>
          </a:ln>
        </p:spPr>
        <p:txBody>
          <a:bodyPr lIns="91425" tIns="91425" rIns="91425" bIns="91425" anchor="b" anchorCtr="0">
            <a:noAutofit/>
          </a:bodyPr>
          <a:lstStyle/>
          <a:p>
            <a:pPr marL="0" marR="0" lvl="0" indent="0" algn="l" rtl="0">
              <a:spcBef>
                <a:spcPts val="0"/>
              </a:spcBef>
              <a:buClr>
                <a:srgbClr val="434343"/>
              </a:buClr>
              <a:buSzPct val="25000"/>
              <a:buFont typeface="Century Schoolbook"/>
              <a:buNone/>
            </a:pPr>
            <a:r>
              <a:rPr lang="es-ES" sz="4800" b="0" i="0" u="none" strike="noStrike" cap="none">
                <a:solidFill>
                  <a:srgbClr val="434343"/>
                </a:solidFill>
                <a:latin typeface="Century Schoolbook"/>
                <a:ea typeface="Century Schoolbook"/>
                <a:cs typeface="Century Schoolbook"/>
                <a:sym typeface="Century Schoolbook"/>
              </a:rPr>
              <a:t>SENIOR (</a:t>
            </a:r>
            <a:r>
              <a:rPr lang="es-ES">
                <a:solidFill>
                  <a:srgbClr val="434343"/>
                </a:solidFill>
              </a:rPr>
              <a:t>DUODÉCIMO</a:t>
            </a:r>
            <a:r>
              <a:rPr lang="es-ES" sz="4800" b="0" i="0" u="none" strike="noStrike" cap="none">
                <a:solidFill>
                  <a:srgbClr val="434343"/>
                </a:solidFill>
                <a:latin typeface="Century Schoolbook"/>
                <a:ea typeface="Century Schoolbook"/>
                <a:cs typeface="Century Schoolbook"/>
                <a:sym typeface="Century Schoolbook"/>
              </a:rPr>
              <a:t> GRADO)</a:t>
            </a:r>
          </a:p>
        </p:txBody>
      </p:sp>
      <p:sp>
        <p:nvSpPr>
          <p:cNvPr id="430" name="Shape 430">
            <a:hlinkClick r:id="rId4"/>
          </p:cNvPr>
          <p:cNvSpPr txBox="1"/>
          <p:nvPr/>
        </p:nvSpPr>
        <p:spPr>
          <a:xfrm>
            <a:off x="8028384" y="476672"/>
            <a:ext cx="870750" cy="230832"/>
          </a:xfrm>
          <a:prstGeom prst="rect">
            <a:avLst/>
          </a:prstGeom>
          <a:solidFill>
            <a:srgbClr val="0070C0">
              <a:alpha val="56862"/>
            </a:srgbClr>
          </a:solidFill>
          <a:ln>
            <a:noFill/>
          </a:ln>
        </p:spPr>
        <p:txBody>
          <a:bodyPr lIns="91425" tIns="45700" rIns="91425" bIns="45700" anchor="t" anchorCtr="0">
            <a:noAutofit/>
          </a:bodyPr>
          <a:lstStyle/>
          <a:p>
            <a:pPr marL="0" marR="0" lvl="0" indent="0" algn="l" rtl="0">
              <a:spcBef>
                <a:spcPts val="0"/>
              </a:spcBef>
              <a:buSzPct val="25000"/>
              <a:buNone/>
            </a:pPr>
            <a:r>
              <a:rPr lang="es-ES" sz="900" b="1">
                <a:solidFill>
                  <a:schemeClr val="lt1"/>
                </a:solidFill>
                <a:latin typeface="Century Schoolbook"/>
                <a:ea typeface="Century Schoolbook"/>
                <a:cs typeface="Century Schoolbook"/>
                <a:sym typeface="Century Schoolbook"/>
              </a:rPr>
              <a:t>REGRESAR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34"/>
        <p:cNvGrpSpPr/>
        <p:nvPr/>
      </p:nvGrpSpPr>
      <p:grpSpPr>
        <a:xfrm>
          <a:off x="0" y="0"/>
          <a:ext cx="0" cy="0"/>
          <a:chOff x="0" y="0"/>
          <a:chExt cx="0" cy="0"/>
        </a:xfrm>
      </p:grpSpPr>
      <p:sp>
        <p:nvSpPr>
          <p:cNvPr id="435" name="Shape 435"/>
          <p:cNvSpPr txBox="1">
            <a:spLocks noGrp="1"/>
          </p:cNvSpPr>
          <p:nvPr>
            <p:ph type="body" idx="1"/>
          </p:nvPr>
        </p:nvSpPr>
        <p:spPr>
          <a:xfrm>
            <a:off x="323528" y="1124744"/>
            <a:ext cx="8520600" cy="4837500"/>
          </a:xfrm>
          <a:prstGeom prst="rect">
            <a:avLst/>
          </a:prstGeom>
          <a:noFill/>
          <a:ln>
            <a:noFill/>
          </a:ln>
        </p:spPr>
        <p:txBody>
          <a:bodyPr lIns="91425" tIns="91425" rIns="91425" bIns="91425" anchor="t" anchorCtr="0">
            <a:noAutofit/>
          </a:bodyPr>
          <a:lstStyle/>
          <a:p>
            <a:pPr marL="0" marR="0" lvl="0" indent="190500" algn="just" rtl="0">
              <a:spcBef>
                <a:spcPts val="0"/>
              </a:spcBef>
              <a:spcAft>
                <a:spcPts val="0"/>
              </a:spcAft>
              <a:buClr>
                <a:srgbClr val="F3F3F3"/>
              </a:buClr>
              <a:buSzPct val="25000"/>
              <a:buFont typeface="Century Schoolbook"/>
              <a:buNone/>
            </a:pPr>
            <a:r>
              <a:rPr lang="es-ES" sz="2400" b="0" i="0" u="none" strike="noStrike" cap="none">
                <a:solidFill>
                  <a:srgbClr val="F3F3F3"/>
                </a:solidFill>
                <a:latin typeface="Century Schoolbook"/>
                <a:ea typeface="Century Schoolbook"/>
                <a:cs typeface="Century Schoolbook"/>
                <a:sym typeface="Century Schoolbook"/>
              </a:rPr>
              <a:t>Estos son todos los requisitos  que necesitarás completar a</a:t>
            </a:r>
          </a:p>
          <a:p>
            <a:pPr marL="0" marR="0" lvl="0" indent="190500" algn="just" rtl="0">
              <a:spcBef>
                <a:spcPts val="0"/>
              </a:spcBef>
              <a:spcAft>
                <a:spcPts val="0"/>
              </a:spcAft>
              <a:buClr>
                <a:srgbClr val="F3F3F3"/>
              </a:buClr>
              <a:buSzPct val="25000"/>
              <a:buFont typeface="Century Schoolbook"/>
              <a:buNone/>
            </a:pPr>
            <a:r>
              <a:rPr lang="es-ES" sz="2400" b="0" i="0" u="none" strike="noStrike" cap="none">
                <a:solidFill>
                  <a:srgbClr val="F3F3F3"/>
                </a:solidFill>
                <a:latin typeface="Century Schoolbook"/>
                <a:ea typeface="Century Schoolbook"/>
                <a:cs typeface="Century Schoolbook"/>
                <a:sym typeface="Century Schoolbook"/>
              </a:rPr>
              <a:t>lo largo del año escolar para que te puedas graduar: </a:t>
            </a:r>
          </a:p>
          <a:p>
            <a:pPr marL="342900" marR="0" lvl="0" indent="-342900" algn="just" rtl="0">
              <a:spcBef>
                <a:spcPts val="0"/>
              </a:spcBef>
              <a:spcAft>
                <a:spcPts val="0"/>
              </a:spcAft>
              <a:buClr>
                <a:schemeClr val="lt1"/>
              </a:buClr>
              <a:buSzPct val="25000"/>
              <a:buFont typeface="Century Schoolbook"/>
              <a:buNone/>
            </a:pPr>
            <a:endParaRPr sz="2400" b="0" i="0" u="none" strike="noStrike" cap="none">
              <a:solidFill>
                <a:srgbClr val="F3F3F3"/>
              </a:solidFill>
              <a:latin typeface="Century Schoolbook"/>
              <a:ea typeface="Century Schoolbook"/>
              <a:cs typeface="Century Schoolbook"/>
              <a:sym typeface="Century Schoolbook"/>
            </a:endParaRPr>
          </a:p>
          <a:p>
            <a:pPr marL="342900" marR="0" lvl="0" indent="-342900" algn="just" rtl="0">
              <a:spcBef>
                <a:spcPts val="0"/>
              </a:spcBef>
              <a:spcAft>
                <a:spcPts val="0"/>
              </a:spcAft>
              <a:buClr>
                <a:schemeClr val="lt1"/>
              </a:buClr>
              <a:buSzPct val="25000"/>
              <a:buFont typeface="Century Schoolbook"/>
              <a:buNone/>
            </a:pPr>
            <a:endParaRPr sz="2400" b="0" i="0" u="none" strike="noStrike" cap="none">
              <a:solidFill>
                <a:srgbClr val="F3F3F3"/>
              </a:solidFill>
              <a:latin typeface="Century Schoolbook"/>
              <a:ea typeface="Century Schoolbook"/>
              <a:cs typeface="Century Schoolbook"/>
              <a:sym typeface="Century Schoolbook"/>
            </a:endParaRPr>
          </a:p>
          <a:p>
            <a:pPr marL="457200" marR="0" lvl="0" indent="-228600" algn="l" rtl="0">
              <a:spcBef>
                <a:spcPts val="0"/>
              </a:spcBef>
              <a:spcAft>
                <a:spcPts val="0"/>
              </a:spcAft>
              <a:buClr>
                <a:schemeClr val="lt1"/>
              </a:buClr>
              <a:buSzPct val="100000"/>
              <a:buFont typeface="Noto Sans Symbols"/>
              <a:buChar char="❑"/>
            </a:pPr>
            <a:r>
              <a:rPr lang="es-ES" sz="2400" b="0" i="0" u="none" strike="noStrike" cap="none">
                <a:solidFill>
                  <a:schemeClr val="lt1"/>
                </a:solidFill>
                <a:latin typeface="Century Schoolbook"/>
                <a:ea typeface="Century Schoolbook"/>
                <a:cs typeface="Century Schoolbook"/>
                <a:sym typeface="Century Schoolbook"/>
              </a:rPr>
              <a:t>  Senior Pictures </a:t>
            </a:r>
            <a:br>
              <a:rPr lang="es-ES" sz="2400" b="0" i="0" u="none" strike="noStrike" cap="none">
                <a:solidFill>
                  <a:schemeClr val="lt1"/>
                </a:solidFill>
                <a:latin typeface="Century Schoolbook"/>
                <a:ea typeface="Century Schoolbook"/>
                <a:cs typeface="Century Schoolbook"/>
                <a:sym typeface="Century Schoolbook"/>
              </a:rPr>
            </a:br>
            <a:endParaRPr lang="es-ES" sz="2400" b="0" i="0" u="none" strike="noStrike" cap="none">
              <a:solidFill>
                <a:schemeClr val="lt1"/>
              </a:solidFill>
              <a:latin typeface="Century Schoolbook"/>
              <a:ea typeface="Century Schoolbook"/>
              <a:cs typeface="Century Schoolbook"/>
              <a:sym typeface="Century Schoolbook"/>
            </a:endParaRPr>
          </a:p>
          <a:p>
            <a:pPr marL="457200" marR="0" lvl="0" indent="-228600" algn="l" rtl="0">
              <a:spcBef>
                <a:spcPts val="0"/>
              </a:spcBef>
              <a:spcAft>
                <a:spcPts val="0"/>
              </a:spcAft>
              <a:buClr>
                <a:schemeClr val="lt1"/>
              </a:buClr>
              <a:buSzPct val="100000"/>
              <a:buFont typeface="Noto Sans Symbols"/>
              <a:buChar char="❑"/>
            </a:pPr>
            <a:r>
              <a:rPr lang="es-ES" sz="2400" b="0" i="0" u="none" strike="noStrike" cap="none">
                <a:solidFill>
                  <a:schemeClr val="lt1"/>
                </a:solidFill>
                <a:latin typeface="Century Schoolbook"/>
                <a:ea typeface="Century Schoolbook"/>
                <a:cs typeface="Century Schoolbook"/>
                <a:sym typeface="Century Schoolbook"/>
              </a:rPr>
              <a:t>  Aplicar a todas las universidades en las que </a:t>
            </a:r>
            <a:r>
              <a:rPr lang="es-ES"/>
              <a:t>estés</a:t>
            </a:r>
            <a:r>
              <a:rPr lang="es-ES" sz="2400" b="0" i="0" u="none" strike="noStrike" cap="none">
                <a:solidFill>
                  <a:schemeClr val="lt1"/>
                </a:solidFill>
                <a:latin typeface="Century Schoolbook"/>
                <a:ea typeface="Century Schoolbook"/>
                <a:cs typeface="Century Schoolbook"/>
                <a:sym typeface="Century Schoolbook"/>
              </a:rPr>
              <a:t>  interesado, y </a:t>
            </a:r>
            <a:r>
              <a:rPr lang="es-ES"/>
              <a:t>también</a:t>
            </a:r>
            <a:r>
              <a:rPr lang="es-ES" sz="2400" b="0" i="0" u="none" strike="noStrike" cap="none">
                <a:solidFill>
                  <a:schemeClr val="lt1"/>
                </a:solidFill>
                <a:latin typeface="Century Schoolbook"/>
                <a:ea typeface="Century Schoolbook"/>
                <a:cs typeface="Century Schoolbook"/>
                <a:sym typeface="Century Schoolbook"/>
              </a:rPr>
              <a:t> a becas que </a:t>
            </a:r>
            <a:br>
              <a:rPr lang="es-ES" sz="2400" b="0" i="0" u="none" strike="noStrike" cap="none">
                <a:solidFill>
                  <a:schemeClr val="lt1"/>
                </a:solidFill>
                <a:latin typeface="Century Schoolbook"/>
                <a:ea typeface="Century Schoolbook"/>
                <a:cs typeface="Century Schoolbook"/>
                <a:sym typeface="Century Schoolbook"/>
              </a:rPr>
            </a:br>
            <a:r>
              <a:rPr lang="es-ES" sz="2400" b="0" i="0" u="none" strike="noStrike" cap="none">
                <a:solidFill>
                  <a:schemeClr val="lt1"/>
                </a:solidFill>
                <a:latin typeface="Century Schoolbook"/>
                <a:ea typeface="Century Schoolbook"/>
                <a:cs typeface="Century Schoolbook"/>
                <a:sym typeface="Century Schoolbook"/>
              </a:rPr>
              <a:t>te ayuden a ahorrar dinero para </a:t>
            </a:r>
            <a:br>
              <a:rPr lang="es-ES" sz="2400" b="0" i="0" u="none" strike="noStrike" cap="none">
                <a:solidFill>
                  <a:schemeClr val="lt1"/>
                </a:solidFill>
                <a:latin typeface="Century Schoolbook"/>
                <a:ea typeface="Century Schoolbook"/>
                <a:cs typeface="Century Schoolbook"/>
                <a:sym typeface="Century Schoolbook"/>
              </a:rPr>
            </a:br>
            <a:r>
              <a:rPr lang="es-ES" sz="2400" b="0" i="0" u="none" strike="noStrike" cap="none">
                <a:solidFill>
                  <a:schemeClr val="lt1"/>
                </a:solidFill>
                <a:latin typeface="Century Schoolbook"/>
                <a:ea typeface="Century Schoolbook"/>
                <a:cs typeface="Century Schoolbook"/>
                <a:sym typeface="Century Schoolbook"/>
              </a:rPr>
              <a:t>pagar las universidades (recomendable).</a:t>
            </a:r>
            <a:br>
              <a:rPr lang="es-ES" sz="2400" b="0" i="0" u="none" strike="noStrike" cap="none">
                <a:solidFill>
                  <a:schemeClr val="lt1"/>
                </a:solidFill>
                <a:latin typeface="Century Schoolbook"/>
                <a:ea typeface="Century Schoolbook"/>
                <a:cs typeface="Century Schoolbook"/>
                <a:sym typeface="Century Schoolbook"/>
              </a:rPr>
            </a:br>
            <a:endParaRPr lang="es-ES" sz="2400" b="0" i="0" u="none" strike="noStrike" cap="none">
              <a:solidFill>
                <a:schemeClr val="lt1"/>
              </a:solidFill>
              <a:latin typeface="Century Schoolbook"/>
              <a:ea typeface="Century Schoolbook"/>
              <a:cs typeface="Century Schoolbook"/>
              <a:sym typeface="Century Schoolbook"/>
            </a:endParaRPr>
          </a:p>
          <a:p>
            <a:pPr marL="457200" marR="0" lvl="0" indent="-228600" algn="l" rtl="0">
              <a:spcBef>
                <a:spcPts val="0"/>
              </a:spcBef>
              <a:spcAft>
                <a:spcPts val="0"/>
              </a:spcAft>
              <a:buClr>
                <a:schemeClr val="lt1"/>
              </a:buClr>
              <a:buSzPct val="100000"/>
              <a:buFont typeface="Noto Sans Symbols"/>
              <a:buChar char="❑"/>
            </a:pPr>
            <a:r>
              <a:rPr lang="es-ES" sz="2400" b="0" i="0" u="none" strike="noStrike" cap="none">
                <a:solidFill>
                  <a:schemeClr val="lt1"/>
                </a:solidFill>
                <a:latin typeface="Century Schoolbook"/>
                <a:ea typeface="Century Schoolbook"/>
                <a:cs typeface="Century Schoolbook"/>
                <a:sym typeface="Century Schoolbook"/>
              </a:rPr>
              <a:t>  Terminar y presentar tu  Senior Project.</a:t>
            </a:r>
            <a:br>
              <a:rPr lang="es-ES" sz="2400" b="0" i="0" u="none" strike="noStrike" cap="none">
                <a:solidFill>
                  <a:schemeClr val="lt1"/>
                </a:solidFill>
                <a:latin typeface="Century Schoolbook"/>
                <a:ea typeface="Century Schoolbook"/>
                <a:cs typeface="Century Schoolbook"/>
                <a:sym typeface="Century Schoolbook"/>
              </a:rPr>
            </a:br>
            <a:endParaRPr lang="es-ES" sz="2400" b="0" i="0" u="none" strike="noStrike" cap="none">
              <a:solidFill>
                <a:schemeClr val="lt1"/>
              </a:solidFill>
              <a:latin typeface="Century Schoolbook"/>
              <a:ea typeface="Century Schoolbook"/>
              <a:cs typeface="Century Schoolbook"/>
              <a:sym typeface="Century Schoolbook"/>
            </a:endParaRPr>
          </a:p>
          <a:p>
            <a:pPr marL="457200" marR="0" lvl="0" indent="-228600" algn="l" rtl="0">
              <a:spcBef>
                <a:spcPts val="0"/>
              </a:spcBef>
              <a:spcAft>
                <a:spcPts val="0"/>
              </a:spcAft>
              <a:buClr>
                <a:schemeClr val="lt1"/>
              </a:buClr>
              <a:buSzPct val="100000"/>
              <a:buFont typeface="Noto Sans Symbols"/>
              <a:buChar char="❑"/>
            </a:pPr>
            <a:r>
              <a:rPr lang="es-ES" sz="2400" b="0" i="0" u="none" strike="noStrike" cap="none">
                <a:solidFill>
                  <a:schemeClr val="lt1"/>
                </a:solidFill>
                <a:latin typeface="Century Schoolbook"/>
                <a:ea typeface="Century Schoolbook"/>
                <a:cs typeface="Century Schoolbook"/>
                <a:sym typeface="Century Schoolbook"/>
              </a:rPr>
              <a:t>Haber tomado el SAT o ACT</a:t>
            </a:r>
          </a:p>
          <a:p>
            <a:pPr marL="342900" marR="0" lvl="0" indent="-342900" algn="just" rtl="0">
              <a:spcBef>
                <a:spcPts val="0"/>
              </a:spcBef>
              <a:buClr>
                <a:schemeClr val="lt1"/>
              </a:buClr>
              <a:buSzPct val="25000"/>
              <a:buFont typeface="Century Schoolbook"/>
              <a:buNone/>
            </a:pPr>
            <a:endParaRPr sz="2400" b="0" i="0" u="none" strike="noStrike" cap="none">
              <a:solidFill>
                <a:schemeClr val="lt1"/>
              </a:solidFill>
              <a:latin typeface="Century Schoolbook"/>
              <a:ea typeface="Century Schoolbook"/>
              <a:cs typeface="Century Schoolbook"/>
              <a:sym typeface="Century Schoolbook"/>
            </a:endParaRPr>
          </a:p>
        </p:txBody>
      </p:sp>
      <p:sp>
        <p:nvSpPr>
          <p:cNvPr id="436" name="Shape 436"/>
          <p:cNvSpPr txBox="1">
            <a:spLocks noGrp="1"/>
          </p:cNvSpPr>
          <p:nvPr>
            <p:ph type="title"/>
          </p:nvPr>
        </p:nvSpPr>
        <p:spPr>
          <a:xfrm>
            <a:off x="311700" y="310600"/>
            <a:ext cx="8520600" cy="860100"/>
          </a:xfrm>
          <a:prstGeom prst="rect">
            <a:avLst/>
          </a:prstGeom>
          <a:noFill/>
          <a:ln>
            <a:noFill/>
          </a:ln>
        </p:spPr>
        <p:txBody>
          <a:bodyPr lIns="91425" tIns="91425" rIns="91425" bIns="91425" anchor="t" anchorCtr="0">
            <a:noAutofit/>
          </a:bodyPr>
          <a:lstStyle/>
          <a:p>
            <a:pPr marL="0" marR="0" lvl="0" indent="0" algn="l" rtl="0">
              <a:spcBef>
                <a:spcPts val="0"/>
              </a:spcBef>
              <a:buClr>
                <a:schemeClr val="lt2"/>
              </a:buClr>
              <a:buSzPct val="25000"/>
              <a:buFont typeface="Century Schoolbook"/>
              <a:buNone/>
            </a:pPr>
            <a:r>
              <a:rPr lang="es-ES"/>
              <a:t>INTRODUCCIÓN</a:t>
            </a:r>
            <a:r>
              <a:rPr lang="es-ES" sz="3200" b="0" i="0" u="none" strike="noStrike" cap="none">
                <a:solidFill>
                  <a:schemeClr val="lt2"/>
                </a:solidFill>
                <a:latin typeface="Century Schoolbook"/>
                <a:ea typeface="Century Schoolbook"/>
                <a:cs typeface="Century Schoolbook"/>
                <a:sym typeface="Century Schoolbook"/>
              </a:rPr>
              <a:t> </a:t>
            </a:r>
          </a:p>
        </p:txBody>
      </p:sp>
      <p:sp>
        <p:nvSpPr>
          <p:cNvPr id="437" name="Shape 437">
            <a:hlinkClick r:id="rId3"/>
          </p:cNvPr>
          <p:cNvSpPr txBox="1"/>
          <p:nvPr/>
        </p:nvSpPr>
        <p:spPr>
          <a:xfrm>
            <a:off x="7861198" y="476675"/>
            <a:ext cx="1038000" cy="230700"/>
          </a:xfrm>
          <a:prstGeom prst="rect">
            <a:avLst/>
          </a:prstGeom>
          <a:solidFill>
            <a:srgbClr val="0070C0">
              <a:alpha val="56860"/>
            </a:srgbClr>
          </a:solidFill>
          <a:ln>
            <a:noFill/>
          </a:ln>
        </p:spPr>
        <p:txBody>
          <a:bodyPr lIns="91425" tIns="45700" rIns="91425" bIns="45700" anchor="t" anchorCtr="0">
            <a:noAutofit/>
          </a:bodyPr>
          <a:lstStyle/>
          <a:p>
            <a:pPr marL="0" marR="0" lvl="0" indent="0" algn="l" rtl="0">
              <a:spcBef>
                <a:spcPts val="0"/>
              </a:spcBef>
              <a:buSzPct val="25000"/>
              <a:buNone/>
            </a:pPr>
            <a:r>
              <a:rPr lang="es-ES" sz="900" b="1">
                <a:solidFill>
                  <a:schemeClr val="lt1"/>
                </a:solidFill>
                <a:latin typeface="Century Schoolbook"/>
                <a:ea typeface="Century Schoolbook"/>
                <a:cs typeface="Century Schoolbook"/>
                <a:sym typeface="Century Schoolbook"/>
              </a:rPr>
              <a:t>REGRESAR </a:t>
            </a:r>
          </a:p>
        </p:txBody>
      </p:sp>
      <p:pic>
        <p:nvPicPr>
          <p:cNvPr id="438" name="Shape 438" descr="Resultado de imagen para senior picture"/>
          <p:cNvPicPr preferRelativeResize="0"/>
          <p:nvPr/>
        </p:nvPicPr>
        <p:blipFill rotWithShape="1">
          <a:blip r:embed="rId4">
            <a:alphaModFix/>
          </a:blip>
          <a:srcRect/>
          <a:stretch/>
        </p:blipFill>
        <p:spPr>
          <a:xfrm>
            <a:off x="3652321" y="2435089"/>
            <a:ext cx="1472400" cy="980700"/>
          </a:xfrm>
          <a:prstGeom prst="rect">
            <a:avLst/>
          </a:prstGeom>
          <a:noFill/>
          <a:ln>
            <a:noFill/>
          </a:ln>
        </p:spPr>
      </p:pic>
      <p:pic>
        <p:nvPicPr>
          <p:cNvPr id="439" name="Shape 439"/>
          <p:cNvPicPr preferRelativeResize="0"/>
          <p:nvPr/>
        </p:nvPicPr>
        <p:blipFill rotWithShape="1">
          <a:blip r:embed="rId5">
            <a:alphaModFix/>
          </a:blip>
          <a:srcRect l="6829" t="15119" r="9172" b="42881"/>
          <a:stretch/>
        </p:blipFill>
        <p:spPr>
          <a:xfrm>
            <a:off x="6570520" y="2904335"/>
            <a:ext cx="2483700" cy="776100"/>
          </a:xfrm>
          <a:prstGeom prst="rect">
            <a:avLst/>
          </a:prstGeom>
          <a:noFill/>
          <a:ln>
            <a:noFill/>
          </a:ln>
        </p:spPr>
      </p:pic>
      <p:pic>
        <p:nvPicPr>
          <p:cNvPr id="440" name="Shape 440" descr="Resultado de imagen para senior project"/>
          <p:cNvPicPr preferRelativeResize="0"/>
          <p:nvPr/>
        </p:nvPicPr>
        <p:blipFill rotWithShape="1">
          <a:blip r:embed="rId6">
            <a:alphaModFix/>
          </a:blip>
          <a:srcRect l="11669" r="12503"/>
          <a:stretch/>
        </p:blipFill>
        <p:spPr>
          <a:xfrm>
            <a:off x="6876256" y="4869160"/>
            <a:ext cx="1872300" cy="1388700"/>
          </a:xfrm>
          <a:prstGeom prst="rect">
            <a:avLst/>
          </a:prstGeom>
          <a:noFill/>
          <a:ln>
            <a:noFill/>
          </a:ln>
        </p:spPr>
      </p:pic>
      <p:pic>
        <p:nvPicPr>
          <p:cNvPr id="441" name="Shape 441"/>
          <p:cNvPicPr preferRelativeResize="0"/>
          <p:nvPr/>
        </p:nvPicPr>
        <p:blipFill rotWithShape="1">
          <a:blip r:embed="rId7">
            <a:alphaModFix/>
          </a:blip>
          <a:srcRect/>
          <a:stretch/>
        </p:blipFill>
        <p:spPr>
          <a:xfrm>
            <a:off x="4932039" y="5962246"/>
            <a:ext cx="1763700" cy="5385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35">
                                            <p:txEl>
                                              <p:pRg st="0" end="0"/>
                                            </p:txEl>
                                          </p:spTgt>
                                        </p:tgtEl>
                                        <p:attrNameLst>
                                          <p:attrName>style.visibility</p:attrName>
                                        </p:attrNameLst>
                                      </p:cBhvr>
                                      <p:to>
                                        <p:strVal val="visible"/>
                                      </p:to>
                                    </p:set>
                                    <p:anim calcmode="lin" valueType="num">
                                      <p:cBhvr additive="base">
                                        <p:cTn id="7" dur="1400"/>
                                        <p:tgtEl>
                                          <p:spTgt spid="435">
                                            <p:txEl>
                                              <p:pRg st="0" end="0"/>
                                            </p:txEl>
                                          </p:spTgt>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435">
                                            <p:txEl>
                                              <p:pRg st="1" end="1"/>
                                            </p:txEl>
                                          </p:spTgt>
                                        </p:tgtEl>
                                        <p:attrNameLst>
                                          <p:attrName>style.visibility</p:attrName>
                                        </p:attrNameLst>
                                      </p:cBhvr>
                                      <p:to>
                                        <p:strVal val="visible"/>
                                      </p:to>
                                    </p:set>
                                    <p:anim calcmode="lin" valueType="num">
                                      <p:cBhvr additive="base">
                                        <p:cTn id="12" dur="1400"/>
                                        <p:tgtEl>
                                          <p:spTgt spid="435">
                                            <p:txEl>
                                              <p:pRg st="1" end="1"/>
                                            </p:txEl>
                                          </p:spTgt>
                                        </p:tgtEl>
                                        <p:attrNameLst>
                                          <p:attrName>ppt_x</p:attrName>
                                        </p:attrNameLst>
                                      </p:cBhvr>
                                      <p:tavLst>
                                        <p:tav tm="0">
                                          <p:val>
                                            <p:strVal val="#ppt_x-1"/>
                                          </p:val>
                                        </p:tav>
                                        <p:tav tm="100000">
                                          <p:val>
                                            <p:strVal val="#ppt_x"/>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435">
                                            <p:txEl>
                                              <p:pRg st="2" end="2"/>
                                            </p:txEl>
                                          </p:spTgt>
                                        </p:tgtEl>
                                        <p:attrNameLst>
                                          <p:attrName>style.visibility</p:attrName>
                                        </p:attrNameLst>
                                      </p:cBhvr>
                                      <p:to>
                                        <p:strVal val="visible"/>
                                      </p:to>
                                    </p:set>
                                    <p:anim calcmode="lin" valueType="num">
                                      <p:cBhvr additive="base">
                                        <p:cTn id="17" dur="1400"/>
                                        <p:tgtEl>
                                          <p:spTgt spid="435">
                                            <p:txEl>
                                              <p:pRg st="2" end="2"/>
                                            </p:txEl>
                                          </p:spTgt>
                                        </p:tgtEl>
                                        <p:attrNameLst>
                                          <p:attrName>ppt_x</p:attrName>
                                        </p:attrNameLst>
                                      </p:cBhvr>
                                      <p:tavLst>
                                        <p:tav tm="0">
                                          <p:val>
                                            <p:strVal val="#ppt_x-1"/>
                                          </p:val>
                                        </p:tav>
                                        <p:tav tm="100000">
                                          <p:val>
                                            <p:strVal val="#ppt_x"/>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8" fill="hold" nodeType="clickEffect">
                                  <p:stCondLst>
                                    <p:cond delay="0"/>
                                  </p:stCondLst>
                                  <p:childTnLst>
                                    <p:set>
                                      <p:cBhvr>
                                        <p:cTn id="21" dur="1" fill="hold">
                                          <p:stCondLst>
                                            <p:cond delay="0"/>
                                          </p:stCondLst>
                                        </p:cTn>
                                        <p:tgtEl>
                                          <p:spTgt spid="435">
                                            <p:txEl>
                                              <p:pRg st="3" end="3"/>
                                            </p:txEl>
                                          </p:spTgt>
                                        </p:tgtEl>
                                        <p:attrNameLst>
                                          <p:attrName>style.visibility</p:attrName>
                                        </p:attrNameLst>
                                      </p:cBhvr>
                                      <p:to>
                                        <p:strVal val="visible"/>
                                      </p:to>
                                    </p:set>
                                    <p:anim calcmode="lin" valueType="num">
                                      <p:cBhvr additive="base">
                                        <p:cTn id="22" dur="1400"/>
                                        <p:tgtEl>
                                          <p:spTgt spid="435">
                                            <p:txEl>
                                              <p:pRg st="3" end="3"/>
                                            </p:txEl>
                                          </p:spTgt>
                                        </p:tgtEl>
                                        <p:attrNameLst>
                                          <p:attrName>ppt_x</p:attrName>
                                        </p:attrNameLst>
                                      </p:cBhvr>
                                      <p:tavLst>
                                        <p:tav tm="0">
                                          <p:val>
                                            <p:strVal val="#ppt_x-1"/>
                                          </p:val>
                                        </p:tav>
                                        <p:tav tm="100000">
                                          <p:val>
                                            <p:strVal val="#ppt_x"/>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nodeType="clickEffect">
                                  <p:stCondLst>
                                    <p:cond delay="0"/>
                                  </p:stCondLst>
                                  <p:childTnLst>
                                    <p:set>
                                      <p:cBhvr>
                                        <p:cTn id="26" dur="1" fill="hold">
                                          <p:stCondLst>
                                            <p:cond delay="0"/>
                                          </p:stCondLst>
                                        </p:cTn>
                                        <p:tgtEl>
                                          <p:spTgt spid="435">
                                            <p:txEl>
                                              <p:pRg st="4" end="4"/>
                                            </p:txEl>
                                          </p:spTgt>
                                        </p:tgtEl>
                                        <p:attrNameLst>
                                          <p:attrName>style.visibility</p:attrName>
                                        </p:attrNameLst>
                                      </p:cBhvr>
                                      <p:to>
                                        <p:strVal val="visible"/>
                                      </p:to>
                                    </p:set>
                                    <p:anim calcmode="lin" valueType="num">
                                      <p:cBhvr additive="base">
                                        <p:cTn id="27" dur="1400"/>
                                        <p:tgtEl>
                                          <p:spTgt spid="435">
                                            <p:txEl>
                                              <p:pRg st="4" end="4"/>
                                            </p:txEl>
                                          </p:spTgt>
                                        </p:tgtEl>
                                        <p:attrNameLst>
                                          <p:attrName>ppt_x</p:attrName>
                                        </p:attrNameLst>
                                      </p:cBhvr>
                                      <p:tavLst>
                                        <p:tav tm="0">
                                          <p:val>
                                            <p:strVal val="#ppt_x-1"/>
                                          </p:val>
                                        </p:tav>
                                        <p:tav tm="100000">
                                          <p:val>
                                            <p:strVal val="#ppt_x"/>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8" fill="hold" nodeType="clickEffect">
                                  <p:stCondLst>
                                    <p:cond delay="0"/>
                                  </p:stCondLst>
                                  <p:childTnLst>
                                    <p:set>
                                      <p:cBhvr>
                                        <p:cTn id="31" dur="1" fill="hold">
                                          <p:stCondLst>
                                            <p:cond delay="0"/>
                                          </p:stCondLst>
                                        </p:cTn>
                                        <p:tgtEl>
                                          <p:spTgt spid="435">
                                            <p:txEl>
                                              <p:pRg st="5" end="5"/>
                                            </p:txEl>
                                          </p:spTgt>
                                        </p:tgtEl>
                                        <p:attrNameLst>
                                          <p:attrName>style.visibility</p:attrName>
                                        </p:attrNameLst>
                                      </p:cBhvr>
                                      <p:to>
                                        <p:strVal val="visible"/>
                                      </p:to>
                                    </p:set>
                                    <p:anim calcmode="lin" valueType="num">
                                      <p:cBhvr additive="base">
                                        <p:cTn id="32" dur="1400"/>
                                        <p:tgtEl>
                                          <p:spTgt spid="435">
                                            <p:txEl>
                                              <p:pRg st="5" end="5"/>
                                            </p:txEl>
                                          </p:spTgt>
                                        </p:tgtEl>
                                        <p:attrNameLst>
                                          <p:attrName>ppt_x</p:attrName>
                                        </p:attrNameLst>
                                      </p:cBhvr>
                                      <p:tavLst>
                                        <p:tav tm="0">
                                          <p:val>
                                            <p:strVal val="#ppt_x-1"/>
                                          </p:val>
                                        </p:tav>
                                        <p:tav tm="100000">
                                          <p:val>
                                            <p:strVal val="#ppt_x"/>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435">
                                            <p:txEl>
                                              <p:pRg st="6" end="6"/>
                                            </p:txEl>
                                          </p:spTgt>
                                        </p:tgtEl>
                                        <p:attrNameLst>
                                          <p:attrName>style.visibility</p:attrName>
                                        </p:attrNameLst>
                                      </p:cBhvr>
                                      <p:to>
                                        <p:strVal val="visible"/>
                                      </p:to>
                                    </p:set>
                                    <p:anim calcmode="lin" valueType="num">
                                      <p:cBhvr additive="base">
                                        <p:cTn id="37" dur="1400"/>
                                        <p:tgtEl>
                                          <p:spTgt spid="435">
                                            <p:txEl>
                                              <p:pRg st="6" end="6"/>
                                            </p:txEl>
                                          </p:spTgt>
                                        </p:tgtEl>
                                        <p:attrNameLst>
                                          <p:attrName>ppt_x</p:attrName>
                                        </p:attrNameLst>
                                      </p:cBhvr>
                                      <p:tavLst>
                                        <p:tav tm="0">
                                          <p:val>
                                            <p:strVal val="#ppt_x-1"/>
                                          </p:val>
                                        </p:tav>
                                        <p:tav tm="100000">
                                          <p:val>
                                            <p:strVal val="#ppt_x"/>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8" fill="hold" nodeType="clickEffect">
                                  <p:stCondLst>
                                    <p:cond delay="0"/>
                                  </p:stCondLst>
                                  <p:childTnLst>
                                    <p:set>
                                      <p:cBhvr>
                                        <p:cTn id="41" dur="1" fill="hold">
                                          <p:stCondLst>
                                            <p:cond delay="0"/>
                                          </p:stCondLst>
                                        </p:cTn>
                                        <p:tgtEl>
                                          <p:spTgt spid="435">
                                            <p:txEl>
                                              <p:pRg st="7" end="7"/>
                                            </p:txEl>
                                          </p:spTgt>
                                        </p:tgtEl>
                                        <p:attrNameLst>
                                          <p:attrName>style.visibility</p:attrName>
                                        </p:attrNameLst>
                                      </p:cBhvr>
                                      <p:to>
                                        <p:strVal val="visible"/>
                                      </p:to>
                                    </p:set>
                                    <p:anim calcmode="lin" valueType="num">
                                      <p:cBhvr additive="base">
                                        <p:cTn id="42" dur="1400"/>
                                        <p:tgtEl>
                                          <p:spTgt spid="435">
                                            <p:txEl>
                                              <p:pRg st="7" end="7"/>
                                            </p:txEl>
                                          </p:spTgt>
                                        </p:tgtEl>
                                        <p:attrNameLst>
                                          <p:attrName>ppt_x</p:attrName>
                                        </p:attrNameLst>
                                      </p:cBhvr>
                                      <p:tavLst>
                                        <p:tav tm="0">
                                          <p:val>
                                            <p:strVal val="#ppt_x-1"/>
                                          </p:val>
                                        </p:tav>
                                        <p:tav tm="100000">
                                          <p:val>
                                            <p:strVal val="#ppt_x"/>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8" fill="hold" nodeType="clickEffect">
                                  <p:stCondLst>
                                    <p:cond delay="0"/>
                                  </p:stCondLst>
                                  <p:childTnLst>
                                    <p:set>
                                      <p:cBhvr>
                                        <p:cTn id="46" dur="1" fill="hold">
                                          <p:stCondLst>
                                            <p:cond delay="0"/>
                                          </p:stCondLst>
                                        </p:cTn>
                                        <p:tgtEl>
                                          <p:spTgt spid="435">
                                            <p:txEl>
                                              <p:pRg st="8" end="8"/>
                                            </p:txEl>
                                          </p:spTgt>
                                        </p:tgtEl>
                                        <p:attrNameLst>
                                          <p:attrName>style.visibility</p:attrName>
                                        </p:attrNameLst>
                                      </p:cBhvr>
                                      <p:to>
                                        <p:strVal val="visible"/>
                                      </p:to>
                                    </p:set>
                                    <p:anim calcmode="lin" valueType="num">
                                      <p:cBhvr additive="base">
                                        <p:cTn id="47" dur="1400"/>
                                        <p:tgtEl>
                                          <p:spTgt spid="435">
                                            <p:txEl>
                                              <p:pRg st="8" end="8"/>
                                            </p:txEl>
                                          </p:spTgt>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45"/>
        <p:cNvGrpSpPr/>
        <p:nvPr/>
      </p:nvGrpSpPr>
      <p:grpSpPr>
        <a:xfrm>
          <a:off x="0" y="0"/>
          <a:ext cx="0" cy="0"/>
          <a:chOff x="0" y="0"/>
          <a:chExt cx="0" cy="0"/>
        </a:xfrm>
      </p:grpSpPr>
      <p:sp>
        <p:nvSpPr>
          <p:cNvPr id="446" name="Shape 446"/>
          <p:cNvSpPr txBox="1">
            <a:spLocks noGrp="1"/>
          </p:cNvSpPr>
          <p:nvPr>
            <p:ph type="title"/>
          </p:nvPr>
        </p:nvSpPr>
        <p:spPr>
          <a:xfrm>
            <a:off x="311700" y="496966"/>
            <a:ext cx="8520599" cy="859999"/>
          </a:xfrm>
          <a:prstGeom prst="rect">
            <a:avLst/>
          </a:prstGeom>
          <a:noFill/>
          <a:ln>
            <a:noFill/>
          </a:ln>
        </p:spPr>
        <p:txBody>
          <a:bodyPr lIns="91425" tIns="91425" rIns="91425" bIns="91425" anchor="t" anchorCtr="0">
            <a:noAutofit/>
          </a:bodyPr>
          <a:lstStyle/>
          <a:p>
            <a:pPr marL="0" marR="0" lvl="0" indent="0" algn="l" rtl="0">
              <a:spcBef>
                <a:spcPts val="0"/>
              </a:spcBef>
              <a:buClr>
                <a:schemeClr val="lt2"/>
              </a:buClr>
              <a:buSzPct val="25000"/>
              <a:buFont typeface="Century Schoolbook"/>
              <a:buNone/>
            </a:pPr>
            <a:r>
              <a:rPr lang="es-ES" sz="3200" b="0" i="0" u="none" strike="noStrike" cap="none">
                <a:solidFill>
                  <a:schemeClr val="lt2"/>
                </a:solidFill>
                <a:latin typeface="Century Schoolbook"/>
                <a:ea typeface="Century Schoolbook"/>
                <a:cs typeface="Century Schoolbook"/>
                <a:sym typeface="Century Schoolbook"/>
              </a:rPr>
              <a:t>DIPLOMAS 	</a:t>
            </a:r>
          </a:p>
        </p:txBody>
      </p:sp>
      <p:sp>
        <p:nvSpPr>
          <p:cNvPr id="447" name="Shape 447"/>
          <p:cNvSpPr txBox="1">
            <a:spLocks noGrp="1"/>
          </p:cNvSpPr>
          <p:nvPr>
            <p:ph type="body" idx="1"/>
          </p:nvPr>
        </p:nvSpPr>
        <p:spPr>
          <a:xfrm>
            <a:off x="311700" y="1890400"/>
            <a:ext cx="8520599" cy="4201200"/>
          </a:xfrm>
          <a:prstGeom prst="rect">
            <a:avLst/>
          </a:prstGeom>
          <a:noFill/>
          <a:ln>
            <a:noFill/>
          </a:ln>
        </p:spPr>
        <p:txBody>
          <a:bodyPr lIns="91425" tIns="91425" rIns="91425" bIns="91425" anchor="t" anchorCtr="0">
            <a:noAutofit/>
          </a:bodyPr>
          <a:lstStyle/>
          <a:p>
            <a:pPr marL="342900" marR="0" lvl="0" indent="-342900" algn="l" rtl="0">
              <a:spcBef>
                <a:spcPts val="0"/>
              </a:spcBef>
              <a:spcAft>
                <a:spcPts val="0"/>
              </a:spcAft>
              <a:buClr>
                <a:schemeClr val="lt1"/>
              </a:buClr>
              <a:buSzPct val="25000"/>
              <a:buFont typeface="Century Schoolbook"/>
              <a:buNone/>
            </a:pPr>
            <a:r>
              <a:rPr lang="es-ES" sz="2400" b="0" i="0" u="none" strike="noStrike" cap="none">
                <a:solidFill>
                  <a:schemeClr val="lt1"/>
                </a:solidFill>
                <a:latin typeface="Century Schoolbook"/>
                <a:ea typeface="Century Schoolbook"/>
                <a:cs typeface="Century Schoolbook"/>
                <a:sym typeface="Century Schoolbook"/>
              </a:rPr>
              <a:t>CNHS ofrece tres tipos de diplomas en los que te puedes graduar.</a:t>
            </a:r>
          </a:p>
          <a:p>
            <a:pPr marL="342900" marR="0" lvl="0" indent="-342900" algn="l" rtl="0">
              <a:spcBef>
                <a:spcPts val="0"/>
              </a:spcBef>
              <a:spcAft>
                <a:spcPts val="0"/>
              </a:spcAft>
              <a:buClr>
                <a:schemeClr val="lt1"/>
              </a:buClr>
              <a:buSzPct val="25000"/>
              <a:buFont typeface="Century Schoolbook"/>
              <a:buNone/>
            </a:pPr>
            <a:endParaRPr sz="2400" b="0" i="0" u="none" strike="noStrike" cap="none">
              <a:solidFill>
                <a:schemeClr val="lt1"/>
              </a:solidFill>
              <a:latin typeface="Century Schoolbook"/>
              <a:ea typeface="Century Schoolbook"/>
              <a:cs typeface="Century Schoolbook"/>
              <a:sym typeface="Century Schoolbook"/>
            </a:endParaRPr>
          </a:p>
          <a:p>
            <a:pPr marL="457200" marR="0" lvl="0" indent="-228600" algn="l" rtl="0">
              <a:spcBef>
                <a:spcPts val="0"/>
              </a:spcBef>
              <a:spcAft>
                <a:spcPts val="0"/>
              </a:spcAft>
              <a:buClr>
                <a:schemeClr val="lt1"/>
              </a:buClr>
              <a:buSzPct val="100000"/>
              <a:buFont typeface="Century Schoolbook"/>
              <a:buChar char="●"/>
            </a:pPr>
            <a:r>
              <a:rPr lang="es-ES" sz="2400" b="0" i="0" u="none" strike="noStrike" cap="none">
                <a:solidFill>
                  <a:schemeClr val="lt1"/>
                </a:solidFill>
                <a:latin typeface="Century Schoolbook"/>
                <a:ea typeface="Century Schoolbook"/>
                <a:cs typeface="Century Schoolbook"/>
                <a:sym typeface="Century Schoolbook"/>
              </a:rPr>
              <a:t>Core 40 (Regular) </a:t>
            </a:r>
          </a:p>
          <a:p>
            <a:pPr marL="457200" marR="0" lvl="0" indent="-228600" algn="l" rtl="0">
              <a:spcBef>
                <a:spcPts val="0"/>
              </a:spcBef>
              <a:spcAft>
                <a:spcPts val="0"/>
              </a:spcAft>
              <a:buClr>
                <a:schemeClr val="lt1"/>
              </a:buClr>
              <a:buSzPct val="100000"/>
              <a:buFont typeface="Century Schoolbook"/>
              <a:buChar char="●"/>
            </a:pPr>
            <a:r>
              <a:rPr lang="es-ES" sz="2400" b="0" i="0" u="none" strike="noStrike" cap="none">
                <a:solidFill>
                  <a:schemeClr val="lt1"/>
                </a:solidFill>
                <a:latin typeface="Century Schoolbook"/>
                <a:ea typeface="Century Schoolbook"/>
                <a:cs typeface="Century Schoolbook"/>
                <a:sym typeface="Century Schoolbook"/>
              </a:rPr>
              <a:t>Core 40 ( with Academic Honors) </a:t>
            </a:r>
          </a:p>
          <a:p>
            <a:pPr marL="457200" marR="0" lvl="0" indent="-228600" algn="l" rtl="0">
              <a:spcBef>
                <a:spcPts val="0"/>
              </a:spcBef>
              <a:buClr>
                <a:schemeClr val="lt1"/>
              </a:buClr>
              <a:buSzPct val="100000"/>
              <a:buFont typeface="Century Schoolbook"/>
              <a:buChar char="●"/>
            </a:pPr>
            <a:r>
              <a:rPr lang="es-ES" sz="2400" b="0" i="0" u="none" strike="noStrike" cap="none">
                <a:solidFill>
                  <a:schemeClr val="lt1"/>
                </a:solidFill>
                <a:latin typeface="Century Schoolbook"/>
                <a:ea typeface="Century Schoolbook"/>
                <a:cs typeface="Century Schoolbook"/>
                <a:sym typeface="Century Schoolbook"/>
              </a:rPr>
              <a:t>Core 40 (with Technical Honors)</a:t>
            </a:r>
          </a:p>
        </p:txBody>
      </p:sp>
      <p:pic>
        <p:nvPicPr>
          <p:cNvPr id="448" name="Shape 448"/>
          <p:cNvPicPr preferRelativeResize="0"/>
          <p:nvPr/>
        </p:nvPicPr>
        <p:blipFill rotWithShape="1">
          <a:blip r:embed="rId3">
            <a:alphaModFix/>
          </a:blip>
          <a:srcRect/>
          <a:stretch/>
        </p:blipFill>
        <p:spPr>
          <a:xfrm>
            <a:off x="5526651" y="3093825"/>
            <a:ext cx="3372599" cy="2997900"/>
          </a:xfrm>
          <a:prstGeom prst="rect">
            <a:avLst/>
          </a:prstGeom>
          <a:noFill/>
          <a:ln>
            <a:noFill/>
          </a:ln>
        </p:spPr>
      </p:pic>
      <p:sp>
        <p:nvSpPr>
          <p:cNvPr id="449" name="Shape 449">
            <a:hlinkClick r:id="rId4"/>
          </p:cNvPr>
          <p:cNvSpPr txBox="1"/>
          <p:nvPr/>
        </p:nvSpPr>
        <p:spPr>
          <a:xfrm>
            <a:off x="8028384" y="476672"/>
            <a:ext cx="870750" cy="230832"/>
          </a:xfrm>
          <a:prstGeom prst="rect">
            <a:avLst/>
          </a:prstGeom>
          <a:solidFill>
            <a:srgbClr val="0070C0">
              <a:alpha val="56862"/>
            </a:srgbClr>
          </a:solidFill>
          <a:ln>
            <a:noFill/>
          </a:ln>
        </p:spPr>
        <p:txBody>
          <a:bodyPr lIns="91425" tIns="45700" rIns="91425" bIns="45700" anchor="t" anchorCtr="0">
            <a:noAutofit/>
          </a:bodyPr>
          <a:lstStyle/>
          <a:p>
            <a:pPr marL="0" marR="0" lvl="0" indent="0" algn="l" rtl="0">
              <a:spcBef>
                <a:spcPts val="0"/>
              </a:spcBef>
              <a:buSzPct val="25000"/>
              <a:buNone/>
            </a:pPr>
            <a:r>
              <a:rPr lang="es-ES" sz="900" b="1">
                <a:solidFill>
                  <a:schemeClr val="lt1"/>
                </a:solidFill>
                <a:latin typeface="Century Schoolbook"/>
                <a:ea typeface="Century Schoolbook"/>
                <a:cs typeface="Century Schoolbook"/>
                <a:sym typeface="Century Schoolbook"/>
              </a:rPr>
              <a:t>REGRESAR </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53"/>
        <p:cNvGrpSpPr/>
        <p:nvPr/>
      </p:nvGrpSpPr>
      <p:grpSpPr>
        <a:xfrm>
          <a:off x="0" y="0"/>
          <a:ext cx="0" cy="0"/>
          <a:chOff x="0" y="0"/>
          <a:chExt cx="0" cy="0"/>
        </a:xfrm>
      </p:grpSpPr>
      <p:sp>
        <p:nvSpPr>
          <p:cNvPr id="454" name="Shape 454"/>
          <p:cNvSpPr txBox="1">
            <a:spLocks noGrp="1"/>
          </p:cNvSpPr>
          <p:nvPr>
            <p:ph type="title"/>
          </p:nvPr>
        </p:nvSpPr>
        <p:spPr>
          <a:xfrm>
            <a:off x="311700" y="496966"/>
            <a:ext cx="8520599" cy="859999"/>
          </a:xfrm>
          <a:prstGeom prst="rect">
            <a:avLst/>
          </a:prstGeom>
          <a:noFill/>
          <a:ln>
            <a:noFill/>
          </a:ln>
        </p:spPr>
        <p:txBody>
          <a:bodyPr lIns="91425" tIns="91425" rIns="91425" bIns="91425" anchor="t" anchorCtr="0">
            <a:noAutofit/>
          </a:bodyPr>
          <a:lstStyle/>
          <a:p>
            <a:pPr marL="0" marR="0" lvl="0" indent="0" algn="l" rtl="0">
              <a:spcBef>
                <a:spcPts val="0"/>
              </a:spcBef>
              <a:buClr>
                <a:schemeClr val="lt2"/>
              </a:buClr>
              <a:buSzPct val="25000"/>
              <a:buFont typeface="Century Schoolbook"/>
              <a:buNone/>
            </a:pPr>
            <a:r>
              <a:rPr lang="es-ES" sz="3200" b="0" i="0" u="none" strike="noStrike" cap="none">
                <a:solidFill>
                  <a:schemeClr val="lt2"/>
                </a:solidFill>
                <a:latin typeface="Century Schoolbook"/>
                <a:ea typeface="Century Schoolbook"/>
                <a:cs typeface="Century Schoolbook"/>
                <a:sym typeface="Century Schoolbook"/>
              </a:rPr>
              <a:t>APLICAR A UNIVERSIDADES </a:t>
            </a:r>
          </a:p>
        </p:txBody>
      </p:sp>
      <p:sp>
        <p:nvSpPr>
          <p:cNvPr id="455" name="Shape 455"/>
          <p:cNvSpPr txBox="1">
            <a:spLocks noGrp="1"/>
          </p:cNvSpPr>
          <p:nvPr>
            <p:ph type="body" idx="1"/>
          </p:nvPr>
        </p:nvSpPr>
        <p:spPr>
          <a:xfrm>
            <a:off x="311700" y="1890400"/>
            <a:ext cx="8520599" cy="4201200"/>
          </a:xfrm>
          <a:prstGeom prst="rect">
            <a:avLst/>
          </a:prstGeom>
          <a:noFill/>
          <a:ln>
            <a:noFill/>
          </a:ln>
        </p:spPr>
        <p:txBody>
          <a:bodyPr lIns="91425" tIns="91425" rIns="91425" bIns="91425" anchor="t" anchorCtr="0">
            <a:noAutofit/>
          </a:bodyPr>
          <a:lstStyle/>
          <a:p>
            <a:pPr marL="342900" marR="0" lvl="0" indent="-342900" algn="l" rtl="0">
              <a:spcBef>
                <a:spcPts val="0"/>
              </a:spcBef>
              <a:spcAft>
                <a:spcPts val="0"/>
              </a:spcAft>
              <a:buClr>
                <a:schemeClr val="lt1"/>
              </a:buClr>
              <a:buSzPct val="25000"/>
              <a:buFont typeface="Century Schoolbook"/>
              <a:buNone/>
            </a:pPr>
            <a:r>
              <a:rPr lang="es-ES" sz="2400" b="0" i="0" u="none" strike="noStrike" cap="none">
                <a:solidFill>
                  <a:schemeClr val="lt1"/>
                </a:solidFill>
                <a:latin typeface="Century Schoolbook"/>
                <a:ea typeface="Century Schoolbook"/>
                <a:cs typeface="Century Schoolbook"/>
                <a:sym typeface="Century Schoolbook"/>
              </a:rPr>
              <a:t>Aplicar a universidades es un proceso largo y se necesita darle cierto tiempo a cada parte de la aplicación.  Algunas universidades tienen un proceso diferente pero todas se basan en los conocimientos y los niveles académicos.</a:t>
            </a:r>
          </a:p>
          <a:p>
            <a:pPr marL="457200" marR="0" lvl="0" indent="-228600" algn="l" rtl="0">
              <a:spcBef>
                <a:spcPts val="0"/>
              </a:spcBef>
              <a:spcAft>
                <a:spcPts val="0"/>
              </a:spcAft>
              <a:buClr>
                <a:schemeClr val="lt1"/>
              </a:buClr>
              <a:buSzPct val="100000"/>
              <a:buFont typeface="Century Schoolbook"/>
              <a:buChar char="●"/>
            </a:pPr>
            <a:r>
              <a:rPr lang="es-ES" sz="2400" b="0" i="0" u="none" strike="noStrike" cap="none">
                <a:solidFill>
                  <a:schemeClr val="lt1"/>
                </a:solidFill>
                <a:latin typeface="Century Schoolbook"/>
                <a:ea typeface="Century Schoolbook"/>
                <a:cs typeface="Century Schoolbook"/>
                <a:sym typeface="Century Schoolbook"/>
              </a:rPr>
              <a:t>Historial académico/calificaciones de Freshman/Junior.</a:t>
            </a:r>
          </a:p>
          <a:p>
            <a:pPr marL="457200" marR="0" lvl="0" indent="-228600" algn="l" rtl="0">
              <a:spcBef>
                <a:spcPts val="0"/>
              </a:spcBef>
              <a:spcAft>
                <a:spcPts val="0"/>
              </a:spcAft>
              <a:buClr>
                <a:schemeClr val="lt1"/>
              </a:buClr>
              <a:buSzPct val="100000"/>
              <a:buFont typeface="Century Schoolbook"/>
              <a:buChar char="●"/>
            </a:pPr>
            <a:r>
              <a:rPr lang="es-ES" sz="2400" b="0" i="0" u="none" strike="noStrike" cap="none">
                <a:solidFill>
                  <a:schemeClr val="lt1"/>
                </a:solidFill>
                <a:latin typeface="Century Schoolbook"/>
                <a:ea typeface="Century Schoolbook"/>
                <a:cs typeface="Century Schoolbook"/>
                <a:sym typeface="Century Schoolbook"/>
              </a:rPr>
              <a:t>SAT/ACT scores.  </a:t>
            </a:r>
          </a:p>
          <a:p>
            <a:pPr marL="457200" marR="0" lvl="0" indent="-228600" algn="l" rtl="0">
              <a:spcBef>
                <a:spcPts val="0"/>
              </a:spcBef>
              <a:spcAft>
                <a:spcPts val="0"/>
              </a:spcAft>
              <a:buClr>
                <a:schemeClr val="lt1"/>
              </a:buClr>
              <a:buSzPct val="100000"/>
              <a:buFont typeface="Century Schoolbook"/>
              <a:buChar char="●"/>
            </a:pPr>
            <a:r>
              <a:rPr lang="es-ES" sz="2400" b="0" i="0" u="none" strike="noStrike" cap="none">
                <a:solidFill>
                  <a:schemeClr val="lt1"/>
                </a:solidFill>
                <a:latin typeface="Century Schoolbook"/>
                <a:ea typeface="Century Schoolbook"/>
                <a:cs typeface="Century Schoolbook"/>
                <a:sym typeface="Century Schoolbook"/>
              </a:rPr>
              <a:t>Actividades extracurriculares.</a:t>
            </a:r>
          </a:p>
          <a:p>
            <a:pPr marL="342900" marR="0" lvl="0" indent="-342900" algn="l" rtl="0">
              <a:spcBef>
                <a:spcPts val="0"/>
              </a:spcBef>
              <a:buClr>
                <a:schemeClr val="lt1"/>
              </a:buClr>
              <a:buSzPct val="25000"/>
              <a:buFont typeface="Century Schoolbook"/>
              <a:buNone/>
            </a:pPr>
            <a:endParaRPr sz="2400" b="0" i="0" u="none" strike="noStrike" cap="none">
              <a:solidFill>
                <a:schemeClr val="lt1"/>
              </a:solidFill>
              <a:latin typeface="Century Schoolbook"/>
              <a:ea typeface="Century Schoolbook"/>
              <a:cs typeface="Century Schoolbook"/>
              <a:sym typeface="Century Schoolbook"/>
            </a:endParaRPr>
          </a:p>
        </p:txBody>
      </p:sp>
      <p:sp>
        <p:nvSpPr>
          <p:cNvPr id="456" name="Shape 456">
            <a:hlinkClick r:id="rId3"/>
          </p:cNvPr>
          <p:cNvSpPr txBox="1"/>
          <p:nvPr/>
        </p:nvSpPr>
        <p:spPr>
          <a:xfrm>
            <a:off x="8028384" y="476672"/>
            <a:ext cx="870750" cy="230832"/>
          </a:xfrm>
          <a:prstGeom prst="rect">
            <a:avLst/>
          </a:prstGeom>
          <a:solidFill>
            <a:srgbClr val="0070C0">
              <a:alpha val="56862"/>
            </a:srgbClr>
          </a:solidFill>
          <a:ln>
            <a:noFill/>
          </a:ln>
        </p:spPr>
        <p:txBody>
          <a:bodyPr lIns="91425" tIns="45700" rIns="91425" bIns="45700" anchor="t" anchorCtr="0">
            <a:noAutofit/>
          </a:bodyPr>
          <a:lstStyle/>
          <a:p>
            <a:pPr marL="0" marR="0" lvl="0" indent="0" algn="l" rtl="0">
              <a:spcBef>
                <a:spcPts val="0"/>
              </a:spcBef>
              <a:buSzPct val="25000"/>
              <a:buNone/>
            </a:pPr>
            <a:r>
              <a:rPr lang="es-ES" sz="900" b="1">
                <a:solidFill>
                  <a:schemeClr val="lt1"/>
                </a:solidFill>
                <a:latin typeface="Century Schoolbook"/>
                <a:ea typeface="Century Schoolbook"/>
                <a:cs typeface="Century Schoolbook"/>
                <a:sym typeface="Century Schoolbook"/>
              </a:rPr>
              <a:t>REGRESAR </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60"/>
        <p:cNvGrpSpPr/>
        <p:nvPr/>
      </p:nvGrpSpPr>
      <p:grpSpPr>
        <a:xfrm>
          <a:off x="0" y="0"/>
          <a:ext cx="0" cy="0"/>
          <a:chOff x="0" y="0"/>
          <a:chExt cx="0" cy="0"/>
        </a:xfrm>
      </p:grpSpPr>
      <p:sp>
        <p:nvSpPr>
          <p:cNvPr id="461" name="Shape 461"/>
          <p:cNvSpPr txBox="1">
            <a:spLocks noGrp="1"/>
          </p:cNvSpPr>
          <p:nvPr>
            <p:ph type="title"/>
          </p:nvPr>
        </p:nvSpPr>
        <p:spPr>
          <a:xfrm>
            <a:off x="311700" y="496966"/>
            <a:ext cx="8520599" cy="859999"/>
          </a:xfrm>
          <a:prstGeom prst="rect">
            <a:avLst/>
          </a:prstGeom>
          <a:noFill/>
          <a:ln>
            <a:noFill/>
          </a:ln>
        </p:spPr>
        <p:txBody>
          <a:bodyPr lIns="91425" tIns="91425" rIns="91425" bIns="91425" anchor="t" anchorCtr="0">
            <a:noAutofit/>
          </a:bodyPr>
          <a:lstStyle/>
          <a:p>
            <a:pPr marL="0" marR="0" lvl="0" indent="0" algn="l" rtl="0">
              <a:spcBef>
                <a:spcPts val="0"/>
              </a:spcBef>
              <a:buClr>
                <a:schemeClr val="lt2"/>
              </a:buClr>
              <a:buSzPct val="25000"/>
              <a:buFont typeface="Century Schoolbook"/>
              <a:buNone/>
            </a:pPr>
            <a:r>
              <a:rPr lang="es-ES" sz="3200" b="0" i="0" u="none" strike="noStrike" cap="none">
                <a:solidFill>
                  <a:schemeClr val="lt2"/>
                </a:solidFill>
                <a:latin typeface="Century Schoolbook"/>
                <a:ea typeface="Century Schoolbook"/>
                <a:cs typeface="Century Schoolbook"/>
                <a:sym typeface="Century Schoolbook"/>
              </a:rPr>
              <a:t>VISITAS A UNIVERSIDADES </a:t>
            </a:r>
          </a:p>
        </p:txBody>
      </p:sp>
      <p:sp>
        <p:nvSpPr>
          <p:cNvPr id="462" name="Shape 462"/>
          <p:cNvSpPr txBox="1">
            <a:spLocks noGrp="1"/>
          </p:cNvSpPr>
          <p:nvPr>
            <p:ph type="body" idx="1"/>
          </p:nvPr>
        </p:nvSpPr>
        <p:spPr>
          <a:xfrm>
            <a:off x="311700" y="1890400"/>
            <a:ext cx="8520599" cy="4201200"/>
          </a:xfrm>
          <a:prstGeom prst="rect">
            <a:avLst/>
          </a:prstGeom>
          <a:noFill/>
          <a:ln>
            <a:noFill/>
          </a:ln>
        </p:spPr>
        <p:txBody>
          <a:bodyPr lIns="91425" tIns="91425" rIns="91425" bIns="91425" anchor="t" anchorCtr="0">
            <a:noAutofit/>
          </a:bodyPr>
          <a:lstStyle/>
          <a:p>
            <a:pPr marL="342900" marR="0" lvl="0" indent="-342900" algn="l" rtl="0">
              <a:spcBef>
                <a:spcPts val="0"/>
              </a:spcBef>
              <a:spcAft>
                <a:spcPts val="0"/>
              </a:spcAft>
              <a:buClr>
                <a:schemeClr val="lt1"/>
              </a:buClr>
              <a:buSzPct val="25000"/>
              <a:buFont typeface="Century Schoolbook"/>
              <a:buNone/>
            </a:pPr>
            <a:r>
              <a:rPr lang="es-ES" sz="2400" b="0" i="0" u="none" strike="noStrike" cap="none">
                <a:solidFill>
                  <a:schemeClr val="lt1"/>
                </a:solidFill>
                <a:latin typeface="Century Schoolbook"/>
                <a:ea typeface="Century Schoolbook"/>
                <a:cs typeface="Century Schoolbook"/>
                <a:sym typeface="Century Schoolbook"/>
              </a:rPr>
              <a:t>Durante tu Senior year tendrás la oportunidad de visitar escuelas a las que te gustaría aplicar más adelante. </a:t>
            </a:r>
          </a:p>
          <a:p>
            <a:pPr marL="342900" marR="0" lvl="0" indent="-342900" algn="l" rtl="0">
              <a:spcBef>
                <a:spcPts val="0"/>
              </a:spcBef>
              <a:buClr>
                <a:schemeClr val="lt1"/>
              </a:buClr>
              <a:buSzPct val="25000"/>
              <a:buFont typeface="Century Schoolbook"/>
              <a:buNone/>
            </a:pPr>
            <a:r>
              <a:rPr lang="es-ES" sz="2400" b="0" i="0" u="none" strike="noStrike" cap="none">
                <a:solidFill>
                  <a:schemeClr val="lt1"/>
                </a:solidFill>
                <a:latin typeface="Century Schoolbook"/>
                <a:ea typeface="Century Schoolbook"/>
                <a:cs typeface="Century Schoolbook"/>
                <a:sym typeface="Century Schoolbook"/>
              </a:rPr>
              <a:t>Una persona te </a:t>
            </a:r>
            <a:r>
              <a:rPr lang="es-ES"/>
              <a:t>dará</a:t>
            </a:r>
            <a:r>
              <a:rPr lang="es-ES" sz="2400" b="0" i="0" u="none" strike="noStrike" cap="none">
                <a:solidFill>
                  <a:schemeClr val="lt1"/>
                </a:solidFill>
                <a:latin typeface="Century Schoolbook"/>
                <a:ea typeface="Century Schoolbook"/>
                <a:cs typeface="Century Schoolbook"/>
                <a:sym typeface="Century Schoolbook"/>
              </a:rPr>
              <a:t> un tour por toda la universidad donde te enseñaran las instalaciones y todas las opciones de carreras en las que puedes estudiar. También es una gran oportunidad de hablar con alguien de admisiones para adquirir información sobre la escuela y sus requisitos de aceptación </a:t>
            </a:r>
          </a:p>
        </p:txBody>
      </p:sp>
      <p:pic>
        <p:nvPicPr>
          <p:cNvPr id="463" name="Shape 463"/>
          <p:cNvPicPr preferRelativeResize="0"/>
          <p:nvPr/>
        </p:nvPicPr>
        <p:blipFill rotWithShape="1">
          <a:blip r:embed="rId3">
            <a:alphaModFix/>
          </a:blip>
          <a:srcRect/>
          <a:stretch/>
        </p:blipFill>
        <p:spPr>
          <a:xfrm>
            <a:off x="6653050" y="4647625"/>
            <a:ext cx="1611000" cy="2029499"/>
          </a:xfrm>
          <a:prstGeom prst="rect">
            <a:avLst/>
          </a:prstGeom>
          <a:noFill/>
          <a:ln>
            <a:noFill/>
          </a:ln>
        </p:spPr>
      </p:pic>
      <p:pic>
        <p:nvPicPr>
          <p:cNvPr id="464" name="Shape 464"/>
          <p:cNvPicPr preferRelativeResize="0"/>
          <p:nvPr/>
        </p:nvPicPr>
        <p:blipFill rotWithShape="1">
          <a:blip r:embed="rId4">
            <a:alphaModFix/>
          </a:blip>
          <a:srcRect/>
          <a:stretch/>
        </p:blipFill>
        <p:spPr>
          <a:xfrm>
            <a:off x="6516216" y="188640"/>
            <a:ext cx="1209966" cy="1680445"/>
          </a:xfrm>
          <a:prstGeom prst="rect">
            <a:avLst/>
          </a:prstGeom>
          <a:noFill/>
          <a:ln>
            <a:noFill/>
          </a:ln>
        </p:spPr>
      </p:pic>
      <p:pic>
        <p:nvPicPr>
          <p:cNvPr id="465" name="Shape 465"/>
          <p:cNvPicPr preferRelativeResize="0"/>
          <p:nvPr/>
        </p:nvPicPr>
        <p:blipFill rotWithShape="1">
          <a:blip r:embed="rId5">
            <a:alphaModFix/>
          </a:blip>
          <a:srcRect/>
          <a:stretch/>
        </p:blipFill>
        <p:spPr>
          <a:xfrm>
            <a:off x="3723450" y="4896924"/>
            <a:ext cx="1335000" cy="1780199"/>
          </a:xfrm>
          <a:prstGeom prst="rect">
            <a:avLst/>
          </a:prstGeom>
          <a:noFill/>
          <a:ln>
            <a:noFill/>
          </a:ln>
        </p:spPr>
      </p:pic>
      <p:sp>
        <p:nvSpPr>
          <p:cNvPr id="466" name="Shape 466">
            <a:hlinkClick r:id="rId6"/>
          </p:cNvPr>
          <p:cNvSpPr txBox="1"/>
          <p:nvPr/>
        </p:nvSpPr>
        <p:spPr>
          <a:xfrm>
            <a:off x="8028384" y="476672"/>
            <a:ext cx="870750" cy="230832"/>
          </a:xfrm>
          <a:prstGeom prst="rect">
            <a:avLst/>
          </a:prstGeom>
          <a:solidFill>
            <a:srgbClr val="0070C0">
              <a:alpha val="56862"/>
            </a:srgbClr>
          </a:solidFill>
          <a:ln>
            <a:noFill/>
          </a:ln>
        </p:spPr>
        <p:txBody>
          <a:bodyPr lIns="91425" tIns="45700" rIns="91425" bIns="45700" anchor="t" anchorCtr="0">
            <a:noAutofit/>
          </a:bodyPr>
          <a:lstStyle/>
          <a:p>
            <a:pPr marL="0" marR="0" lvl="0" indent="0" algn="l" rtl="0">
              <a:spcBef>
                <a:spcPts val="0"/>
              </a:spcBef>
              <a:buSzPct val="25000"/>
              <a:buNone/>
            </a:pPr>
            <a:r>
              <a:rPr lang="es-ES" sz="900" b="1">
                <a:solidFill>
                  <a:schemeClr val="lt1"/>
                </a:solidFill>
                <a:latin typeface="Century Schoolbook"/>
                <a:ea typeface="Century Schoolbook"/>
                <a:cs typeface="Century Schoolbook"/>
                <a:sym typeface="Century Schoolbook"/>
              </a:rPr>
              <a:t>REGRESAR </a:t>
            </a:r>
          </a:p>
        </p:txBody>
      </p:sp>
      <p:pic>
        <p:nvPicPr>
          <p:cNvPr id="467" name="Shape 467"/>
          <p:cNvPicPr preferRelativeResize="0"/>
          <p:nvPr/>
        </p:nvPicPr>
        <p:blipFill>
          <a:blip r:embed="rId7">
            <a:alphaModFix/>
          </a:blip>
          <a:stretch>
            <a:fillRect/>
          </a:stretch>
        </p:blipFill>
        <p:spPr>
          <a:xfrm>
            <a:off x="311699" y="4896924"/>
            <a:ext cx="2205893" cy="2029498"/>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71"/>
        <p:cNvGrpSpPr/>
        <p:nvPr/>
      </p:nvGrpSpPr>
      <p:grpSpPr>
        <a:xfrm>
          <a:off x="0" y="0"/>
          <a:ext cx="0" cy="0"/>
          <a:chOff x="0" y="0"/>
          <a:chExt cx="0" cy="0"/>
        </a:xfrm>
      </p:grpSpPr>
      <p:sp>
        <p:nvSpPr>
          <p:cNvPr id="472" name="Shape 472"/>
          <p:cNvSpPr txBox="1">
            <a:spLocks noGrp="1"/>
          </p:cNvSpPr>
          <p:nvPr>
            <p:ph type="body" idx="1"/>
          </p:nvPr>
        </p:nvSpPr>
        <p:spPr>
          <a:xfrm>
            <a:off x="311700" y="1874833"/>
            <a:ext cx="8520599" cy="2950400"/>
          </a:xfrm>
          <a:prstGeom prst="rect">
            <a:avLst/>
          </a:prstGeom>
          <a:noFill/>
          <a:ln>
            <a:noFill/>
          </a:ln>
        </p:spPr>
        <p:txBody>
          <a:bodyPr lIns="91425" tIns="91425" rIns="91425" bIns="91425" anchor="t" anchorCtr="0">
            <a:noAutofit/>
          </a:bodyPr>
          <a:lstStyle/>
          <a:p>
            <a:pPr marL="342900" marR="0" lvl="0" indent="-342900" algn="l" rtl="0">
              <a:spcBef>
                <a:spcPts val="0"/>
              </a:spcBef>
              <a:buClr>
                <a:schemeClr val="lt1"/>
              </a:buClr>
              <a:buSzPct val="25000"/>
              <a:buFont typeface="Century Schoolbook"/>
              <a:buNone/>
            </a:pPr>
            <a:r>
              <a:rPr lang="es-ES" sz="2400" b="0" i="0" u="none" strike="noStrike" cap="none">
                <a:solidFill>
                  <a:schemeClr val="lt1"/>
                </a:solidFill>
                <a:latin typeface="Century Schoolbook"/>
                <a:ea typeface="Century Schoolbook"/>
                <a:cs typeface="Century Schoolbook"/>
                <a:sym typeface="Century Schoolbook"/>
              </a:rPr>
              <a:t>Para </a:t>
            </a:r>
            <a:r>
              <a:rPr lang="es-ES"/>
              <a:t>más</a:t>
            </a:r>
            <a:r>
              <a:rPr lang="es-ES" sz="2400" b="0" i="0" u="none" strike="noStrike" cap="none">
                <a:solidFill>
                  <a:schemeClr val="lt1"/>
                </a:solidFill>
                <a:latin typeface="Century Schoolbook"/>
                <a:ea typeface="Century Schoolbook"/>
                <a:cs typeface="Century Schoolbook"/>
                <a:sym typeface="Century Schoolbook"/>
              </a:rPr>
              <a:t> </a:t>
            </a:r>
            <a:r>
              <a:rPr lang="es-ES"/>
              <a:t>información</a:t>
            </a:r>
            <a:r>
              <a:rPr lang="es-ES" sz="2400" b="0" i="0" u="none" strike="noStrike" cap="none">
                <a:solidFill>
                  <a:schemeClr val="lt1"/>
                </a:solidFill>
                <a:latin typeface="Century Schoolbook"/>
                <a:ea typeface="Century Schoolbook"/>
                <a:cs typeface="Century Schoolbook"/>
                <a:sym typeface="Century Schoolbook"/>
              </a:rPr>
              <a:t> puedes visitar los links de </a:t>
            </a:r>
            <a:r>
              <a:rPr lang="es-ES"/>
              <a:t>sección</a:t>
            </a:r>
            <a:r>
              <a:rPr lang="es-ES" sz="2400" b="0" i="0" u="none" strike="noStrike" cap="none">
                <a:solidFill>
                  <a:schemeClr val="lt1"/>
                </a:solidFill>
                <a:latin typeface="Century Schoolbook"/>
                <a:ea typeface="Century Schoolbook"/>
                <a:cs typeface="Century Schoolbook"/>
                <a:sym typeface="Century Schoolbook"/>
              </a:rPr>
              <a:t> de Senior Year o de cualquier </a:t>
            </a:r>
            <a:r>
              <a:rPr lang="es-ES"/>
              <a:t>grado.</a:t>
            </a:r>
          </a:p>
        </p:txBody>
      </p:sp>
      <p:sp>
        <p:nvSpPr>
          <p:cNvPr id="473" name="Shape 473">
            <a:hlinkClick r:id="rId3"/>
          </p:cNvPr>
          <p:cNvSpPr txBox="1"/>
          <p:nvPr/>
        </p:nvSpPr>
        <p:spPr>
          <a:xfrm>
            <a:off x="8028384" y="476672"/>
            <a:ext cx="870750" cy="230832"/>
          </a:xfrm>
          <a:prstGeom prst="rect">
            <a:avLst/>
          </a:prstGeom>
          <a:solidFill>
            <a:srgbClr val="0070C0">
              <a:alpha val="56862"/>
            </a:srgbClr>
          </a:solidFill>
          <a:ln>
            <a:noFill/>
          </a:ln>
        </p:spPr>
        <p:txBody>
          <a:bodyPr lIns="91425" tIns="45700" rIns="91425" bIns="45700" anchor="t" anchorCtr="0">
            <a:noAutofit/>
          </a:bodyPr>
          <a:lstStyle/>
          <a:p>
            <a:pPr marL="0" marR="0" lvl="0" indent="0" algn="l" rtl="0">
              <a:spcBef>
                <a:spcPts val="0"/>
              </a:spcBef>
              <a:buSzPct val="25000"/>
              <a:buNone/>
            </a:pPr>
            <a:r>
              <a:rPr lang="es-ES" sz="900" b="1">
                <a:solidFill>
                  <a:schemeClr val="lt1"/>
                </a:solidFill>
                <a:latin typeface="Century Schoolbook"/>
                <a:ea typeface="Century Schoolbook"/>
                <a:cs typeface="Century Schoolbook"/>
                <a:sym typeface="Century Schoolbook"/>
              </a:rPr>
              <a:t>REGRESAR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78"/>
        <p:cNvGrpSpPr/>
        <p:nvPr/>
      </p:nvGrpSpPr>
      <p:grpSpPr>
        <a:xfrm>
          <a:off x="0" y="0"/>
          <a:ext cx="0" cy="0"/>
          <a:chOff x="0" y="0"/>
          <a:chExt cx="0" cy="0"/>
        </a:xfrm>
      </p:grpSpPr>
      <p:sp>
        <p:nvSpPr>
          <p:cNvPr id="479" name="Shape 479"/>
          <p:cNvSpPr txBox="1">
            <a:spLocks noGrp="1"/>
          </p:cNvSpPr>
          <p:nvPr>
            <p:ph type="body" idx="1"/>
          </p:nvPr>
        </p:nvSpPr>
        <p:spPr>
          <a:xfrm>
            <a:off x="3347864" y="332656"/>
            <a:ext cx="5112567" cy="2704727"/>
          </a:xfrm>
          <a:prstGeom prst="rect">
            <a:avLst/>
          </a:prstGeom>
          <a:noFill/>
          <a:ln>
            <a:noFill/>
          </a:ln>
        </p:spPr>
        <p:txBody>
          <a:bodyPr lIns="91425" tIns="91425" rIns="91425" bIns="91425" anchor="b" anchorCtr="0">
            <a:noAutofit/>
          </a:bodyPr>
          <a:lstStyle/>
          <a:p>
            <a:pPr marL="0" marR="0" lvl="0" indent="0" algn="l" rtl="0">
              <a:spcBef>
                <a:spcPts val="0"/>
              </a:spcBef>
              <a:spcAft>
                <a:spcPts val="0"/>
              </a:spcAft>
              <a:buClr>
                <a:schemeClr val="lt1"/>
              </a:buClr>
              <a:buSzPct val="25000"/>
              <a:buFont typeface="Century Schoolbook"/>
              <a:buNone/>
            </a:pPr>
            <a:r>
              <a:rPr lang="es-ES" sz="1600" b="0" i="0" u="none" strike="noStrike" cap="none">
                <a:solidFill>
                  <a:schemeClr val="lt1"/>
                </a:solidFill>
                <a:latin typeface="Century Schoolbook"/>
                <a:ea typeface="Century Schoolbook"/>
                <a:cs typeface="Century Schoolbook"/>
                <a:sym typeface="Century Schoolbook"/>
              </a:rPr>
              <a:t>Que es iGrad?</a:t>
            </a:r>
          </a:p>
          <a:p>
            <a:pPr marL="0" marR="0" lvl="0" indent="0" algn="l" rtl="0">
              <a:spcBef>
                <a:spcPts val="320"/>
              </a:spcBef>
              <a:spcAft>
                <a:spcPts val="0"/>
              </a:spcAft>
              <a:buClr>
                <a:schemeClr val="lt1"/>
              </a:buClr>
              <a:buSzPct val="25000"/>
              <a:buFont typeface="Century Schoolbook"/>
              <a:buNone/>
            </a:pPr>
            <a:r>
              <a:rPr lang="es-ES" sz="1600" b="0" i="0" u="none" strike="noStrike" cap="none">
                <a:solidFill>
                  <a:schemeClr val="lt1"/>
                </a:solidFill>
                <a:latin typeface="Century Schoolbook"/>
                <a:ea typeface="Century Schoolbook"/>
                <a:cs typeface="Century Schoolbook"/>
                <a:sym typeface="Century Schoolbook"/>
              </a:rPr>
              <a:t>Es un programa de que empezo en 2012 para ayudar a los alumnos a graduarse.</a:t>
            </a:r>
          </a:p>
          <a:p>
            <a:pPr marL="0" marR="0" lvl="0" indent="0" algn="l" rtl="0">
              <a:spcBef>
                <a:spcPts val="320"/>
              </a:spcBef>
              <a:spcAft>
                <a:spcPts val="0"/>
              </a:spcAft>
              <a:buClr>
                <a:schemeClr val="lt1"/>
              </a:buClr>
              <a:buSzPct val="25000"/>
              <a:buFont typeface="Century Schoolbook"/>
              <a:buNone/>
            </a:pPr>
            <a:r>
              <a:rPr lang="es-ES" sz="1600" b="0" i="0" u="none" strike="noStrike" cap="none">
                <a:solidFill>
                  <a:schemeClr val="lt1"/>
                </a:solidFill>
                <a:latin typeface="Century Schoolbook"/>
                <a:ea typeface="Century Schoolbook"/>
                <a:cs typeface="Century Schoolbook"/>
                <a:sym typeface="Century Schoolbook"/>
              </a:rPr>
              <a:t>El programa ayuda a eliminar las barreras que el alumno pueda tener buenas calificaciones apoyandolo con sporte academico, social y mental.</a:t>
            </a:r>
          </a:p>
          <a:p>
            <a:pPr marL="0" marR="0" lvl="0" indent="0" algn="l" rtl="0">
              <a:spcBef>
                <a:spcPts val="320"/>
              </a:spcBef>
              <a:buClr>
                <a:schemeClr val="lt1"/>
              </a:buClr>
              <a:buSzPct val="25000"/>
              <a:buFont typeface="Century Schoolbook"/>
              <a:buNone/>
            </a:pPr>
            <a:r>
              <a:rPr lang="es-ES" sz="1600" b="0" i="0" u="none" strike="noStrike" cap="none">
                <a:solidFill>
                  <a:schemeClr val="lt1"/>
                </a:solidFill>
                <a:latin typeface="Century Schoolbook"/>
                <a:ea typeface="Century Schoolbook"/>
                <a:cs typeface="Century Schoolbook"/>
                <a:sym typeface="Century Schoolbook"/>
              </a:rPr>
              <a:t>Web Link→ </a:t>
            </a:r>
            <a:r>
              <a:rPr lang="es-ES" sz="1600" b="0" i="0" u="sng" strike="noStrike" cap="none">
                <a:solidFill>
                  <a:schemeClr val="hlink"/>
                </a:solidFill>
                <a:latin typeface="Century Schoolbook"/>
                <a:ea typeface="Century Schoolbook"/>
                <a:cs typeface="Century Schoolbook"/>
                <a:sym typeface="Century Schoolbook"/>
                <a:hlinkClick r:id="rId3"/>
              </a:rPr>
              <a:t>https://www.igrad.com/</a:t>
            </a:r>
          </a:p>
        </p:txBody>
      </p:sp>
      <p:pic>
        <p:nvPicPr>
          <p:cNvPr id="480" name="Shape 480"/>
          <p:cNvPicPr preferRelativeResize="0">
            <a:picLocks noGrp="1"/>
          </p:cNvPicPr>
          <p:nvPr>
            <p:ph type="pic" idx="2"/>
          </p:nvPr>
        </p:nvPicPr>
        <p:blipFill rotWithShape="1">
          <a:blip r:embed="rId4">
            <a:alphaModFix/>
          </a:blip>
          <a:srcRect l="32568" r="33421"/>
          <a:stretch/>
        </p:blipFill>
        <p:spPr>
          <a:xfrm>
            <a:off x="251519" y="980728"/>
            <a:ext cx="2798715" cy="5452119"/>
          </a:xfrm>
          <a:prstGeom prst="rect">
            <a:avLst/>
          </a:prstGeom>
          <a:noFill/>
          <a:ln>
            <a:noFill/>
          </a:ln>
        </p:spPr>
      </p:pic>
      <p:pic>
        <p:nvPicPr>
          <p:cNvPr id="481" name="Shape 481">
            <a:hlinkClick r:id="rId3"/>
          </p:cNvPr>
          <p:cNvPicPr preferRelativeResize="0"/>
          <p:nvPr/>
        </p:nvPicPr>
        <p:blipFill rotWithShape="1">
          <a:blip r:embed="rId5">
            <a:alphaModFix/>
          </a:blip>
          <a:srcRect/>
          <a:stretch/>
        </p:blipFill>
        <p:spPr>
          <a:xfrm>
            <a:off x="3347864" y="332656"/>
            <a:ext cx="1522859" cy="730972"/>
          </a:xfrm>
          <a:prstGeom prst="rect">
            <a:avLst/>
          </a:prstGeom>
          <a:noFill/>
          <a:ln>
            <a:noFill/>
          </a:ln>
        </p:spPr>
      </p:pic>
      <p:sp>
        <p:nvSpPr>
          <p:cNvPr id="482" name="Shape 482">
            <a:hlinkClick r:id="rId6"/>
          </p:cNvPr>
          <p:cNvSpPr txBox="1"/>
          <p:nvPr/>
        </p:nvSpPr>
        <p:spPr>
          <a:xfrm>
            <a:off x="8100392" y="116631"/>
            <a:ext cx="870750" cy="230832"/>
          </a:xfrm>
          <a:prstGeom prst="rect">
            <a:avLst/>
          </a:prstGeom>
          <a:solidFill>
            <a:srgbClr val="00B050">
              <a:alpha val="56862"/>
            </a:srgbClr>
          </a:solidFill>
          <a:ln>
            <a:noFill/>
          </a:ln>
        </p:spPr>
        <p:txBody>
          <a:bodyPr lIns="91425" tIns="45700" rIns="91425" bIns="45700" anchor="t" anchorCtr="0">
            <a:noAutofit/>
          </a:bodyPr>
          <a:lstStyle/>
          <a:p>
            <a:pPr marL="0" marR="0" lvl="0" indent="0" algn="l" rtl="0">
              <a:spcBef>
                <a:spcPts val="0"/>
              </a:spcBef>
              <a:buSzPct val="25000"/>
              <a:buNone/>
            </a:pPr>
            <a:r>
              <a:rPr lang="es-ES" sz="900" b="1">
                <a:solidFill>
                  <a:schemeClr val="lt1"/>
                </a:solidFill>
                <a:latin typeface="Century Schoolbook"/>
                <a:ea typeface="Century Schoolbook"/>
                <a:cs typeface="Century Schoolbook"/>
                <a:sym typeface="Century Schoolbook"/>
              </a:rPr>
              <a:t>REGRESAR </a:t>
            </a:r>
          </a:p>
        </p:txBody>
      </p:sp>
      <p:sp>
        <p:nvSpPr>
          <p:cNvPr id="483" name="Shape 483">
            <a:hlinkClick r:id="rId7"/>
          </p:cNvPr>
          <p:cNvSpPr txBox="1"/>
          <p:nvPr/>
        </p:nvSpPr>
        <p:spPr>
          <a:xfrm>
            <a:off x="8100392" y="476672"/>
            <a:ext cx="870750" cy="230832"/>
          </a:xfrm>
          <a:prstGeom prst="rect">
            <a:avLst/>
          </a:prstGeom>
          <a:solidFill>
            <a:srgbClr val="0070C0">
              <a:alpha val="56862"/>
            </a:srgbClr>
          </a:solidFill>
          <a:ln>
            <a:noFill/>
          </a:ln>
        </p:spPr>
        <p:txBody>
          <a:bodyPr lIns="91425" tIns="45700" rIns="91425" bIns="45700" anchor="t" anchorCtr="0">
            <a:noAutofit/>
          </a:bodyPr>
          <a:lstStyle/>
          <a:p>
            <a:pPr marL="0" marR="0" lvl="0" indent="0" algn="l" rtl="0">
              <a:spcBef>
                <a:spcPts val="0"/>
              </a:spcBef>
              <a:buSzPct val="25000"/>
              <a:buNone/>
            </a:pPr>
            <a:r>
              <a:rPr lang="es-ES" sz="900" b="1">
                <a:solidFill>
                  <a:schemeClr val="lt1"/>
                </a:solidFill>
                <a:latin typeface="Century Schoolbook"/>
                <a:ea typeface="Century Schoolbook"/>
                <a:cs typeface="Century Schoolbook"/>
                <a:sym typeface="Century Schoolbook"/>
              </a:rPr>
              <a:t>REGRESAR </a:t>
            </a:r>
          </a:p>
        </p:txBody>
      </p:sp>
    </p:spTree>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Shape 233"/>
          <p:cNvSpPr txBox="1">
            <a:spLocks noGrp="1"/>
          </p:cNvSpPr>
          <p:nvPr>
            <p:ph type="body" idx="1"/>
          </p:nvPr>
        </p:nvSpPr>
        <p:spPr>
          <a:xfrm>
            <a:off x="3563887" y="4077071"/>
            <a:ext cx="4801200" cy="2272800"/>
          </a:xfrm>
          <a:prstGeom prst="rect">
            <a:avLst/>
          </a:prstGeom>
          <a:noFill/>
          <a:ln>
            <a:noFill/>
          </a:ln>
        </p:spPr>
        <p:txBody>
          <a:bodyPr lIns="91425" tIns="91425" rIns="91425" bIns="91425" anchor="b" anchorCtr="0">
            <a:noAutofit/>
          </a:bodyPr>
          <a:lstStyle/>
          <a:p>
            <a:pPr marL="0" marR="0" lvl="0" indent="0" algn="ctr" rtl="0">
              <a:spcBef>
                <a:spcPts val="0"/>
              </a:spcBef>
              <a:spcAft>
                <a:spcPts val="0"/>
              </a:spcAft>
              <a:buClr>
                <a:schemeClr val="lt1"/>
              </a:buClr>
              <a:buSzPct val="25000"/>
              <a:buFont typeface="Century Schoolbook"/>
              <a:buNone/>
            </a:pPr>
            <a:r>
              <a:rPr lang="es-ES" sz="1800" b="1" i="0" u="sng" strike="noStrike" cap="none">
                <a:solidFill>
                  <a:schemeClr val="hlink"/>
                </a:solidFill>
                <a:latin typeface="Century Schoolbook"/>
                <a:ea typeface="Century Schoolbook"/>
                <a:cs typeface="Century Schoolbook"/>
                <a:sym typeface="Century Schoolbook"/>
                <a:hlinkClick r:id="rId3"/>
              </a:rPr>
              <a:t>Freshman</a:t>
            </a:r>
          </a:p>
          <a:p>
            <a:pPr marL="0" marR="0" lvl="0" indent="0" algn="ctr" rtl="0">
              <a:spcBef>
                <a:spcPts val="360"/>
              </a:spcBef>
              <a:spcAft>
                <a:spcPts val="0"/>
              </a:spcAft>
              <a:buClr>
                <a:schemeClr val="lt1"/>
              </a:buClr>
              <a:buSzPct val="25000"/>
              <a:buFont typeface="Century Schoolbook"/>
              <a:buNone/>
            </a:pPr>
            <a:endParaRPr sz="1800" b="1" i="0" u="none" strike="noStrike" cap="none">
              <a:solidFill>
                <a:schemeClr val="lt1"/>
              </a:solidFill>
              <a:latin typeface="Century Schoolbook"/>
              <a:ea typeface="Century Schoolbook"/>
              <a:cs typeface="Century Schoolbook"/>
              <a:sym typeface="Century Schoolbook"/>
            </a:endParaRPr>
          </a:p>
          <a:p>
            <a:pPr marL="0" marR="0" lvl="0" indent="0" algn="ctr" rtl="0">
              <a:spcBef>
                <a:spcPts val="360"/>
              </a:spcBef>
              <a:spcAft>
                <a:spcPts val="0"/>
              </a:spcAft>
              <a:buClr>
                <a:schemeClr val="lt1"/>
              </a:buClr>
              <a:buSzPct val="25000"/>
              <a:buFont typeface="Century Schoolbook"/>
              <a:buNone/>
            </a:pPr>
            <a:r>
              <a:rPr lang="es-ES" sz="1800" b="1" i="0" u="sng" strike="noStrike" cap="none">
                <a:solidFill>
                  <a:schemeClr val="hlink"/>
                </a:solidFill>
                <a:latin typeface="Century Schoolbook"/>
                <a:ea typeface="Century Schoolbook"/>
                <a:cs typeface="Century Schoolbook"/>
                <a:sym typeface="Century Schoolbook"/>
                <a:hlinkClick r:id="rId4"/>
              </a:rPr>
              <a:t>Sophomore</a:t>
            </a:r>
          </a:p>
          <a:p>
            <a:pPr marL="0" marR="0" lvl="0" indent="0" algn="ctr" rtl="0">
              <a:spcBef>
                <a:spcPts val="360"/>
              </a:spcBef>
              <a:spcAft>
                <a:spcPts val="0"/>
              </a:spcAft>
              <a:buClr>
                <a:schemeClr val="lt1"/>
              </a:buClr>
              <a:buSzPct val="25000"/>
              <a:buFont typeface="Century Schoolbook"/>
              <a:buNone/>
            </a:pPr>
            <a:endParaRPr sz="1800" b="1" i="0" u="none" strike="noStrike" cap="none">
              <a:solidFill>
                <a:schemeClr val="lt1"/>
              </a:solidFill>
              <a:latin typeface="Century Schoolbook"/>
              <a:ea typeface="Century Schoolbook"/>
              <a:cs typeface="Century Schoolbook"/>
              <a:sym typeface="Century Schoolbook"/>
            </a:endParaRPr>
          </a:p>
          <a:p>
            <a:pPr marL="0" marR="0" lvl="0" indent="0" algn="ctr" rtl="0">
              <a:spcBef>
                <a:spcPts val="360"/>
              </a:spcBef>
              <a:spcAft>
                <a:spcPts val="0"/>
              </a:spcAft>
              <a:buClr>
                <a:schemeClr val="lt1"/>
              </a:buClr>
              <a:buSzPct val="25000"/>
              <a:buFont typeface="Century Schoolbook"/>
              <a:buNone/>
            </a:pPr>
            <a:r>
              <a:rPr lang="es-ES" sz="1800" b="1" i="0" u="sng" strike="noStrike" cap="none">
                <a:solidFill>
                  <a:schemeClr val="hlink"/>
                </a:solidFill>
                <a:latin typeface="Century Schoolbook"/>
                <a:ea typeface="Century Schoolbook"/>
                <a:cs typeface="Century Schoolbook"/>
                <a:sym typeface="Century Schoolbook"/>
                <a:hlinkClick r:id="rId5"/>
              </a:rPr>
              <a:t>Junior</a:t>
            </a:r>
          </a:p>
          <a:p>
            <a:pPr marL="0" marR="0" lvl="0" indent="0" algn="ctr" rtl="0">
              <a:spcBef>
                <a:spcPts val="360"/>
              </a:spcBef>
              <a:spcAft>
                <a:spcPts val="0"/>
              </a:spcAft>
              <a:buClr>
                <a:schemeClr val="lt1"/>
              </a:buClr>
              <a:buSzPct val="25000"/>
              <a:buFont typeface="Century Schoolbook"/>
              <a:buNone/>
            </a:pPr>
            <a:endParaRPr sz="1800" b="1" i="0" u="none" strike="noStrike" cap="none">
              <a:solidFill>
                <a:schemeClr val="lt1"/>
              </a:solidFill>
              <a:latin typeface="Century Schoolbook"/>
              <a:ea typeface="Century Schoolbook"/>
              <a:cs typeface="Century Schoolbook"/>
              <a:sym typeface="Century Schoolbook"/>
            </a:endParaRPr>
          </a:p>
          <a:p>
            <a:pPr marL="0" marR="0" lvl="0" indent="0" algn="ctr" rtl="0">
              <a:spcBef>
                <a:spcPts val="360"/>
              </a:spcBef>
              <a:buClr>
                <a:schemeClr val="lt1"/>
              </a:buClr>
              <a:buSzPct val="25000"/>
              <a:buFont typeface="Century Schoolbook"/>
              <a:buNone/>
            </a:pPr>
            <a:r>
              <a:rPr lang="es-ES" sz="1800" b="1" i="0" u="sng" strike="noStrike" cap="none">
                <a:solidFill>
                  <a:schemeClr val="hlink"/>
                </a:solidFill>
                <a:latin typeface="Century Schoolbook"/>
                <a:ea typeface="Century Schoolbook"/>
                <a:cs typeface="Century Schoolbook"/>
                <a:sym typeface="Century Schoolbook"/>
                <a:hlinkClick r:id="rId6"/>
              </a:rPr>
              <a:t>Senior</a:t>
            </a:r>
          </a:p>
        </p:txBody>
      </p:sp>
      <p:sp>
        <p:nvSpPr>
          <p:cNvPr id="234" name="Shape 234">
            <a:hlinkClick r:id="rId7"/>
          </p:cNvPr>
          <p:cNvSpPr txBox="1"/>
          <p:nvPr/>
        </p:nvSpPr>
        <p:spPr>
          <a:xfrm>
            <a:off x="7902851" y="116625"/>
            <a:ext cx="1068600" cy="230700"/>
          </a:xfrm>
          <a:prstGeom prst="rect">
            <a:avLst/>
          </a:prstGeom>
          <a:solidFill>
            <a:srgbClr val="7030A0">
              <a:alpha val="56860"/>
            </a:srgbClr>
          </a:solidFill>
          <a:ln>
            <a:noFill/>
          </a:ln>
        </p:spPr>
        <p:txBody>
          <a:bodyPr lIns="91425" tIns="45700" rIns="91425" bIns="45700" anchor="t" anchorCtr="0">
            <a:noAutofit/>
          </a:bodyPr>
          <a:lstStyle/>
          <a:p>
            <a:pPr marL="0" marR="0" lvl="0" indent="0" algn="l" rtl="0">
              <a:spcBef>
                <a:spcPts val="0"/>
              </a:spcBef>
              <a:buSzPct val="25000"/>
              <a:buNone/>
            </a:pPr>
            <a:r>
              <a:rPr lang="es-ES" sz="900" b="1">
                <a:solidFill>
                  <a:schemeClr val="lt1"/>
                </a:solidFill>
                <a:latin typeface="Century Schoolbook"/>
                <a:ea typeface="Century Schoolbook"/>
                <a:cs typeface="Century Schoolbook"/>
                <a:sym typeface="Century Schoolbook"/>
              </a:rPr>
              <a:t>REGRESAR </a:t>
            </a:r>
          </a:p>
        </p:txBody>
      </p:sp>
      <p:pic>
        <p:nvPicPr>
          <p:cNvPr id="235" name="Shape 235" descr="Resultado de imagen para high school years"/>
          <p:cNvPicPr preferRelativeResize="0"/>
          <p:nvPr/>
        </p:nvPicPr>
        <p:blipFill rotWithShape="1">
          <a:blip r:embed="rId8">
            <a:alphaModFix/>
          </a:blip>
          <a:srcRect/>
          <a:stretch/>
        </p:blipFill>
        <p:spPr>
          <a:xfrm>
            <a:off x="3951425" y="267700"/>
            <a:ext cx="3500700" cy="3500700"/>
          </a:xfrm>
          <a:prstGeom prst="rect">
            <a:avLst/>
          </a:prstGeom>
          <a:noFill/>
          <a:ln>
            <a:noFill/>
          </a:ln>
        </p:spPr>
      </p:pic>
      <p:sp>
        <p:nvSpPr>
          <p:cNvPr id="236" name="Shape 236">
            <a:hlinkClick r:id="rId9"/>
          </p:cNvPr>
          <p:cNvSpPr txBox="1"/>
          <p:nvPr/>
        </p:nvSpPr>
        <p:spPr>
          <a:xfrm>
            <a:off x="427598" y="5181408"/>
            <a:ext cx="2086500" cy="262200"/>
          </a:xfrm>
          <a:prstGeom prst="rect">
            <a:avLst/>
          </a:prstGeom>
          <a:solidFill>
            <a:srgbClr val="7030A0">
              <a:alpha val="56860"/>
            </a:srgbClr>
          </a:solidFill>
          <a:ln>
            <a:noFill/>
          </a:ln>
        </p:spPr>
        <p:txBody>
          <a:bodyPr lIns="91425" tIns="45700" rIns="91425" bIns="45700" anchor="t" anchorCtr="0">
            <a:noAutofit/>
          </a:bodyPr>
          <a:lstStyle/>
          <a:p>
            <a:pPr marL="0" marR="0" lvl="0" indent="0" algn="l" rtl="0">
              <a:spcBef>
                <a:spcPts val="0"/>
              </a:spcBef>
              <a:buSzPct val="25000"/>
              <a:buNone/>
            </a:pPr>
            <a:r>
              <a:rPr lang="es-ES" sz="900" b="1">
                <a:solidFill>
                  <a:schemeClr val="lt1"/>
                </a:solidFill>
                <a:latin typeface="Century Schoolbook"/>
                <a:ea typeface="Century Schoolbook"/>
                <a:cs typeface="Century Schoolbook"/>
                <a:sym typeface="Century Schoolbook"/>
              </a:rPr>
              <a:t>Da click aqui para mas detalle</a:t>
            </a:r>
          </a:p>
        </p:txBody>
      </p:sp>
      <p:sp>
        <p:nvSpPr>
          <p:cNvPr id="237" name="Shape 237"/>
          <p:cNvSpPr/>
          <p:nvPr/>
        </p:nvSpPr>
        <p:spPr>
          <a:xfrm>
            <a:off x="431584" y="1173424"/>
            <a:ext cx="2033400" cy="3775800"/>
          </a:xfrm>
          <a:prstGeom prst="round2SameRect">
            <a:avLst>
              <a:gd name="adj1" fmla="val 8000"/>
              <a:gd name="adj2" fmla="val 0"/>
            </a:avLst>
          </a:prstGeom>
          <a:solidFill>
            <a:schemeClr val="lt1"/>
          </a:solidFill>
          <a:ln w="25400" cap="flat" cmpd="sng">
            <a:solidFill>
              <a:schemeClr val="accent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38" name="Shape 238"/>
          <p:cNvSpPr txBox="1"/>
          <p:nvPr/>
        </p:nvSpPr>
        <p:spPr>
          <a:xfrm>
            <a:off x="454157" y="1173427"/>
            <a:ext cx="2033400" cy="3775800"/>
          </a:xfrm>
          <a:prstGeom prst="rect">
            <a:avLst/>
          </a:prstGeom>
          <a:noFill/>
          <a:ln>
            <a:noFill/>
          </a:ln>
        </p:spPr>
        <p:txBody>
          <a:bodyPr lIns="15225" tIns="45700" rIns="15225" bIns="15225" anchor="t" anchorCtr="0">
            <a:noAutofit/>
          </a:bodyPr>
          <a:lstStyle/>
          <a:p>
            <a:pPr marL="114300" marR="0" lvl="1" indent="-114300" algn="l" rtl="0">
              <a:lnSpc>
                <a:spcPct val="90000"/>
              </a:lnSpc>
              <a:spcBef>
                <a:spcPts val="0"/>
              </a:spcBef>
              <a:spcAft>
                <a:spcPts val="0"/>
              </a:spcAft>
              <a:buClr>
                <a:srgbClr val="363432"/>
              </a:buClr>
              <a:buSzPct val="100000"/>
              <a:buFont typeface="Century Schoolbook"/>
              <a:buChar char="•"/>
            </a:pPr>
            <a:r>
              <a:rPr lang="es-ES" sz="1200" b="1" i="0" u="none" strike="noStrike" cap="none">
                <a:solidFill>
                  <a:srgbClr val="363432"/>
                </a:solidFill>
                <a:latin typeface="Century Schoolbook"/>
                <a:ea typeface="Century Schoolbook"/>
                <a:cs typeface="Century Schoolbook"/>
                <a:sym typeface="Century Schoolbook"/>
              </a:rPr>
              <a:t>Sacar Buenas Notas desde el primer </a:t>
            </a:r>
            <a:r>
              <a:rPr lang="es-ES" sz="1200" b="1">
                <a:solidFill>
                  <a:srgbClr val="363432"/>
                </a:solidFill>
                <a:latin typeface="Century Schoolbook"/>
                <a:ea typeface="Century Schoolbook"/>
                <a:cs typeface="Century Schoolbook"/>
                <a:sym typeface="Century Schoolbook"/>
              </a:rPr>
              <a:t>año</a:t>
            </a:r>
            <a:r>
              <a:rPr lang="es-ES" sz="1200" b="1" i="0" u="none" strike="noStrike" cap="none">
                <a:solidFill>
                  <a:srgbClr val="363432"/>
                </a:solidFill>
                <a:latin typeface="Century Schoolbook"/>
                <a:ea typeface="Century Schoolbook"/>
                <a:cs typeface="Century Schoolbook"/>
                <a:sym typeface="Century Schoolbook"/>
              </a:rPr>
              <a:t/>
            </a:r>
            <a:br>
              <a:rPr lang="es-ES" sz="1200" b="1" i="0" u="none" strike="noStrike" cap="none">
                <a:solidFill>
                  <a:srgbClr val="363432"/>
                </a:solidFill>
                <a:latin typeface="Century Schoolbook"/>
                <a:ea typeface="Century Schoolbook"/>
                <a:cs typeface="Century Schoolbook"/>
                <a:sym typeface="Century Schoolbook"/>
              </a:rPr>
            </a:br>
            <a:endParaRPr lang="es-ES" sz="1200" b="1" i="0" u="none" strike="noStrike" cap="none">
              <a:solidFill>
                <a:srgbClr val="363432"/>
              </a:solidFill>
              <a:latin typeface="Century Schoolbook"/>
              <a:ea typeface="Century Schoolbook"/>
              <a:cs typeface="Century Schoolbook"/>
              <a:sym typeface="Century Schoolbook"/>
            </a:endParaRPr>
          </a:p>
          <a:p>
            <a:pPr marL="114300" marR="0" lvl="1" indent="-114300" algn="l" rtl="0">
              <a:lnSpc>
                <a:spcPct val="90000"/>
              </a:lnSpc>
              <a:spcBef>
                <a:spcPts val="180"/>
              </a:spcBef>
              <a:spcAft>
                <a:spcPts val="0"/>
              </a:spcAft>
              <a:buClr>
                <a:srgbClr val="363432"/>
              </a:buClr>
              <a:buSzPct val="100000"/>
              <a:buFont typeface="Century Schoolbook"/>
              <a:buChar char="•"/>
            </a:pPr>
            <a:r>
              <a:rPr lang="es-ES" sz="1200" b="1" i="0" u="none" strike="noStrike" cap="none">
                <a:solidFill>
                  <a:srgbClr val="363432"/>
                </a:solidFill>
                <a:latin typeface="Century Schoolbook"/>
                <a:ea typeface="Century Schoolbook"/>
                <a:cs typeface="Century Schoolbook"/>
                <a:sym typeface="Century Schoolbook"/>
              </a:rPr>
              <a:t>Tu Carrera</a:t>
            </a:r>
          </a:p>
          <a:p>
            <a:pPr marL="114300" marR="0" lvl="2" indent="-63500" algn="l" rtl="0">
              <a:lnSpc>
                <a:spcPct val="90000"/>
              </a:lnSpc>
              <a:spcBef>
                <a:spcPts val="180"/>
              </a:spcBef>
              <a:spcAft>
                <a:spcPts val="0"/>
              </a:spcAft>
              <a:buClr>
                <a:srgbClr val="363432"/>
              </a:buClr>
              <a:buSzPct val="83333"/>
              <a:buFont typeface="Century Schoolbook"/>
              <a:buChar char="•"/>
            </a:pPr>
            <a:r>
              <a:rPr lang="es-ES" sz="1200">
                <a:solidFill>
                  <a:srgbClr val="222222"/>
                </a:solidFill>
                <a:highlight>
                  <a:srgbClr val="FFFFFF"/>
                </a:highlight>
                <a:latin typeface="Roboto"/>
                <a:ea typeface="Roboto"/>
                <a:cs typeface="Roboto"/>
                <a:sym typeface="Roboto"/>
              </a:rPr>
              <a:t>¿</a:t>
            </a:r>
            <a:r>
              <a:rPr lang="es-ES" sz="1000" b="0" i="0" u="none" strike="noStrike" cap="none">
                <a:solidFill>
                  <a:srgbClr val="363432"/>
                </a:solidFill>
                <a:latin typeface="Century Schoolbook"/>
                <a:ea typeface="Century Schoolbook"/>
                <a:cs typeface="Century Schoolbook"/>
                <a:sym typeface="Century Schoolbook"/>
              </a:rPr>
              <a:t>Que te gusta hacer?</a:t>
            </a:r>
          </a:p>
          <a:p>
            <a:pPr marL="114300" marR="0" lvl="2" indent="-63500" algn="l" rtl="0">
              <a:lnSpc>
                <a:spcPct val="90000"/>
              </a:lnSpc>
              <a:spcBef>
                <a:spcPts val="150"/>
              </a:spcBef>
              <a:spcAft>
                <a:spcPts val="0"/>
              </a:spcAft>
              <a:buClr>
                <a:srgbClr val="363432"/>
              </a:buClr>
              <a:buSzPct val="83333"/>
              <a:buFont typeface="Century Schoolbook"/>
              <a:buChar char="•"/>
            </a:pPr>
            <a:r>
              <a:rPr lang="es-ES" sz="1200">
                <a:solidFill>
                  <a:srgbClr val="222222"/>
                </a:solidFill>
                <a:highlight>
                  <a:srgbClr val="FFFFFF"/>
                </a:highlight>
                <a:latin typeface="Roboto"/>
                <a:ea typeface="Roboto"/>
                <a:cs typeface="Roboto"/>
                <a:sym typeface="Roboto"/>
              </a:rPr>
              <a:t>¿</a:t>
            </a:r>
            <a:r>
              <a:rPr lang="es-ES" sz="1000">
                <a:solidFill>
                  <a:srgbClr val="363432"/>
                </a:solidFill>
                <a:latin typeface="Century Schoolbook"/>
                <a:ea typeface="Century Schoolbook"/>
                <a:cs typeface="Century Schoolbook"/>
                <a:sym typeface="Century Schoolbook"/>
              </a:rPr>
              <a:t>Qué</a:t>
            </a:r>
            <a:r>
              <a:rPr lang="es-ES" sz="1000" b="0" i="0" u="none" strike="noStrike" cap="none">
                <a:solidFill>
                  <a:srgbClr val="363432"/>
                </a:solidFill>
                <a:latin typeface="Century Schoolbook"/>
                <a:ea typeface="Century Schoolbook"/>
                <a:cs typeface="Century Schoolbook"/>
                <a:sym typeface="Century Schoolbook"/>
              </a:rPr>
              <a:t> Clases tomar?</a:t>
            </a:r>
          </a:p>
          <a:p>
            <a:pPr marL="114300" marR="0" lvl="2" indent="-63500" algn="l" rtl="0">
              <a:lnSpc>
                <a:spcPct val="90000"/>
              </a:lnSpc>
              <a:spcBef>
                <a:spcPts val="150"/>
              </a:spcBef>
              <a:spcAft>
                <a:spcPts val="0"/>
              </a:spcAft>
              <a:buClr>
                <a:srgbClr val="363432"/>
              </a:buClr>
              <a:buSzPct val="83333"/>
              <a:buFont typeface="Century Schoolbook"/>
              <a:buChar char="•"/>
            </a:pPr>
            <a:r>
              <a:rPr lang="es-ES" sz="1200">
                <a:solidFill>
                  <a:srgbClr val="222222"/>
                </a:solidFill>
                <a:highlight>
                  <a:srgbClr val="FFFFFF"/>
                </a:highlight>
                <a:latin typeface="Roboto"/>
                <a:ea typeface="Roboto"/>
                <a:cs typeface="Roboto"/>
                <a:sym typeface="Roboto"/>
              </a:rPr>
              <a:t>¿</a:t>
            </a:r>
            <a:r>
              <a:rPr lang="es-ES" sz="1000" b="0" i="0" u="none" strike="noStrike" cap="none">
                <a:solidFill>
                  <a:srgbClr val="363432"/>
                </a:solidFill>
                <a:latin typeface="Century Schoolbook"/>
                <a:ea typeface="Century Schoolbook"/>
                <a:cs typeface="Century Schoolbook"/>
                <a:sym typeface="Century Schoolbook"/>
              </a:rPr>
              <a:t>Que pasa si cambias de </a:t>
            </a:r>
            <a:r>
              <a:rPr lang="es-ES" sz="1000">
                <a:solidFill>
                  <a:srgbClr val="363432"/>
                </a:solidFill>
                <a:latin typeface="Century Schoolbook"/>
                <a:ea typeface="Century Schoolbook"/>
                <a:cs typeface="Century Schoolbook"/>
                <a:sym typeface="Century Schoolbook"/>
              </a:rPr>
              <a:t>opinión</a:t>
            </a:r>
            <a:r>
              <a:rPr lang="es-ES" sz="1000" b="0" i="0" u="none" strike="noStrike" cap="none">
                <a:solidFill>
                  <a:srgbClr val="363432"/>
                </a:solidFill>
                <a:latin typeface="Century Schoolbook"/>
                <a:ea typeface="Century Schoolbook"/>
                <a:cs typeface="Century Schoolbook"/>
                <a:sym typeface="Century Schoolbook"/>
              </a:rPr>
              <a:t>?</a:t>
            </a:r>
            <a:br>
              <a:rPr lang="es-ES" sz="1000" b="0" i="0" u="none" strike="noStrike" cap="none">
                <a:solidFill>
                  <a:srgbClr val="363432"/>
                </a:solidFill>
                <a:latin typeface="Century Schoolbook"/>
                <a:ea typeface="Century Schoolbook"/>
                <a:cs typeface="Century Schoolbook"/>
                <a:sym typeface="Century Schoolbook"/>
              </a:rPr>
            </a:br>
            <a:endParaRPr lang="es-ES" sz="1000" b="0" i="0" u="none" strike="noStrike" cap="none">
              <a:solidFill>
                <a:srgbClr val="363432"/>
              </a:solidFill>
              <a:latin typeface="Century Schoolbook"/>
              <a:ea typeface="Century Schoolbook"/>
              <a:cs typeface="Century Schoolbook"/>
              <a:sym typeface="Century Schoolbook"/>
            </a:endParaRPr>
          </a:p>
          <a:p>
            <a:pPr marL="114300" marR="0" lvl="1" indent="-114300" algn="l" rtl="0">
              <a:lnSpc>
                <a:spcPct val="90000"/>
              </a:lnSpc>
              <a:spcBef>
                <a:spcPts val="150"/>
              </a:spcBef>
              <a:spcAft>
                <a:spcPts val="0"/>
              </a:spcAft>
              <a:buClr>
                <a:srgbClr val="363432"/>
              </a:buClr>
              <a:buSzPct val="100000"/>
              <a:buFont typeface="Century Schoolbook"/>
              <a:buChar char="•"/>
            </a:pPr>
            <a:r>
              <a:rPr lang="es-ES" sz="1200" b="1" i="0" u="none" strike="noStrike" cap="none">
                <a:solidFill>
                  <a:srgbClr val="363432"/>
                </a:solidFill>
                <a:latin typeface="Century Schoolbook"/>
                <a:ea typeface="Century Schoolbook"/>
                <a:cs typeface="Century Schoolbook"/>
                <a:sym typeface="Century Schoolbook"/>
              </a:rPr>
              <a:t>SAT/ACT</a:t>
            </a:r>
          </a:p>
          <a:p>
            <a:pPr marL="114300" marR="0" lvl="2" indent="-63500" algn="l" rtl="0">
              <a:lnSpc>
                <a:spcPct val="90000"/>
              </a:lnSpc>
              <a:spcBef>
                <a:spcPts val="180"/>
              </a:spcBef>
              <a:spcAft>
                <a:spcPts val="0"/>
              </a:spcAft>
              <a:buClr>
                <a:srgbClr val="363432"/>
              </a:buClr>
              <a:buSzPct val="100000"/>
              <a:buFont typeface="Century Schoolbook"/>
              <a:buChar char="•"/>
            </a:pPr>
            <a:r>
              <a:rPr lang="es-ES" sz="1000" b="0" i="0" u="none" strike="noStrike" cap="none">
                <a:solidFill>
                  <a:srgbClr val="363432"/>
                </a:solidFill>
                <a:latin typeface="Century Schoolbook"/>
                <a:ea typeface="Century Schoolbook"/>
                <a:cs typeface="Century Schoolbook"/>
                <a:sym typeface="Century Schoolbook"/>
              </a:rPr>
              <a:t>Que son?</a:t>
            </a:r>
          </a:p>
          <a:p>
            <a:pPr marL="114300" marR="0" lvl="2" indent="-63500" algn="l" rtl="0">
              <a:lnSpc>
                <a:spcPct val="90000"/>
              </a:lnSpc>
              <a:spcBef>
                <a:spcPts val="150"/>
              </a:spcBef>
              <a:spcAft>
                <a:spcPts val="0"/>
              </a:spcAft>
              <a:buClr>
                <a:srgbClr val="363432"/>
              </a:buClr>
              <a:buSzPct val="100000"/>
              <a:buFont typeface="Century Schoolbook"/>
              <a:buChar char="•"/>
            </a:pPr>
            <a:r>
              <a:rPr lang="es-ES" sz="1000" b="0" i="0" u="none" strike="noStrike" cap="none">
                <a:solidFill>
                  <a:srgbClr val="363432"/>
                </a:solidFill>
                <a:latin typeface="Century Schoolbook"/>
                <a:ea typeface="Century Schoolbook"/>
                <a:cs typeface="Century Schoolbook"/>
                <a:sym typeface="Century Schoolbook"/>
              </a:rPr>
              <a:t>Para </a:t>
            </a:r>
            <a:r>
              <a:rPr lang="es-ES" sz="1000">
                <a:solidFill>
                  <a:srgbClr val="363432"/>
                </a:solidFill>
                <a:latin typeface="Century Schoolbook"/>
                <a:ea typeface="Century Schoolbook"/>
                <a:cs typeface="Century Schoolbook"/>
                <a:sym typeface="Century Schoolbook"/>
              </a:rPr>
              <a:t>qué</a:t>
            </a:r>
            <a:r>
              <a:rPr lang="es-ES" sz="1000" b="0" i="0" u="none" strike="noStrike" cap="none">
                <a:solidFill>
                  <a:srgbClr val="363432"/>
                </a:solidFill>
                <a:latin typeface="Century Schoolbook"/>
                <a:ea typeface="Century Schoolbook"/>
                <a:cs typeface="Century Schoolbook"/>
                <a:sym typeface="Century Schoolbook"/>
              </a:rPr>
              <a:t> tengo que </a:t>
            </a:r>
            <a:br>
              <a:rPr lang="es-ES" sz="1000" b="0" i="0" u="none" strike="noStrike" cap="none">
                <a:solidFill>
                  <a:srgbClr val="363432"/>
                </a:solidFill>
                <a:latin typeface="Century Schoolbook"/>
                <a:ea typeface="Century Schoolbook"/>
                <a:cs typeface="Century Schoolbook"/>
                <a:sym typeface="Century Schoolbook"/>
              </a:rPr>
            </a:br>
            <a:r>
              <a:rPr lang="es-ES" sz="1000" b="0" i="0" u="none" strike="noStrike" cap="none">
                <a:solidFill>
                  <a:srgbClr val="363432"/>
                </a:solidFill>
                <a:latin typeface="Century Schoolbook"/>
                <a:ea typeface="Century Schoolbook"/>
                <a:cs typeface="Century Schoolbook"/>
                <a:sym typeface="Century Schoolbook"/>
              </a:rPr>
              <a:t> hacer esos  </a:t>
            </a:r>
            <a:r>
              <a:rPr lang="es-ES" sz="1000">
                <a:solidFill>
                  <a:srgbClr val="363432"/>
                </a:solidFill>
                <a:latin typeface="Century Schoolbook"/>
                <a:ea typeface="Century Schoolbook"/>
                <a:cs typeface="Century Schoolbook"/>
                <a:sym typeface="Century Schoolbook"/>
              </a:rPr>
              <a:t>exámenes</a:t>
            </a:r>
            <a:r>
              <a:rPr lang="es-ES" sz="1000" b="0" i="0" u="none" strike="noStrike" cap="none">
                <a:solidFill>
                  <a:srgbClr val="363432"/>
                </a:solidFill>
                <a:latin typeface="Century Schoolbook"/>
                <a:ea typeface="Century Schoolbook"/>
                <a:cs typeface="Century Schoolbook"/>
                <a:sym typeface="Century Schoolbook"/>
              </a:rPr>
              <a:t>?</a:t>
            </a:r>
            <a:r>
              <a:rPr lang="es-ES" sz="1000" b="1" i="0" u="none" strike="noStrike" cap="none">
                <a:solidFill>
                  <a:srgbClr val="363432"/>
                </a:solidFill>
                <a:latin typeface="Century Schoolbook"/>
                <a:ea typeface="Century Schoolbook"/>
                <a:cs typeface="Century Schoolbook"/>
                <a:sym typeface="Century Schoolbook"/>
              </a:rPr>
              <a:t/>
            </a:r>
            <a:br>
              <a:rPr lang="es-ES" sz="1000" b="1" i="0" u="none" strike="noStrike" cap="none">
                <a:solidFill>
                  <a:srgbClr val="363432"/>
                </a:solidFill>
                <a:latin typeface="Century Schoolbook"/>
                <a:ea typeface="Century Schoolbook"/>
                <a:cs typeface="Century Schoolbook"/>
                <a:sym typeface="Century Schoolbook"/>
              </a:rPr>
            </a:br>
            <a:endParaRPr lang="es-ES" sz="1000" b="1" i="0" u="none" strike="noStrike" cap="none">
              <a:solidFill>
                <a:srgbClr val="363432"/>
              </a:solidFill>
              <a:latin typeface="Century Schoolbook"/>
              <a:ea typeface="Century Schoolbook"/>
              <a:cs typeface="Century Schoolbook"/>
              <a:sym typeface="Century Schoolbook"/>
            </a:endParaRPr>
          </a:p>
          <a:p>
            <a:pPr marL="114300" marR="0" lvl="1" indent="-114300" algn="l" rtl="0">
              <a:lnSpc>
                <a:spcPct val="90000"/>
              </a:lnSpc>
              <a:spcBef>
                <a:spcPts val="150"/>
              </a:spcBef>
              <a:spcAft>
                <a:spcPts val="0"/>
              </a:spcAft>
              <a:buClr>
                <a:srgbClr val="363432"/>
              </a:buClr>
              <a:buSzPct val="100000"/>
              <a:buFont typeface="Century Schoolbook"/>
              <a:buChar char="•"/>
            </a:pPr>
            <a:r>
              <a:rPr lang="es-ES" sz="1200" b="1" i="0" u="none" strike="noStrike" cap="none">
                <a:solidFill>
                  <a:srgbClr val="363432"/>
                </a:solidFill>
                <a:latin typeface="Century Schoolbook"/>
                <a:ea typeface="Century Schoolbook"/>
                <a:cs typeface="Century Schoolbook"/>
                <a:sym typeface="Century Schoolbook"/>
              </a:rPr>
              <a:t>Clases de AP</a:t>
            </a:r>
          </a:p>
          <a:p>
            <a:pPr marL="114300" marR="0" lvl="2" indent="-63500" algn="l" rtl="0">
              <a:lnSpc>
                <a:spcPct val="90000"/>
              </a:lnSpc>
              <a:spcBef>
                <a:spcPts val="180"/>
              </a:spcBef>
              <a:spcAft>
                <a:spcPts val="0"/>
              </a:spcAft>
              <a:buClr>
                <a:srgbClr val="363432"/>
              </a:buClr>
              <a:buSzPct val="100000"/>
              <a:buFont typeface="Century Schoolbook"/>
              <a:buChar char="•"/>
            </a:pPr>
            <a:r>
              <a:rPr lang="es-ES" sz="1000" b="0" i="0" u="none" strike="noStrike" cap="none">
                <a:solidFill>
                  <a:srgbClr val="363432"/>
                </a:solidFill>
                <a:latin typeface="Century Schoolbook"/>
                <a:ea typeface="Century Schoolbook"/>
                <a:cs typeface="Century Schoolbook"/>
                <a:sym typeface="Century Schoolbook"/>
              </a:rPr>
              <a:t>En que te ayudan?</a:t>
            </a:r>
          </a:p>
          <a:p>
            <a:pPr marL="114300" marR="0" lvl="2" indent="-63500" algn="l" rtl="0">
              <a:lnSpc>
                <a:spcPct val="90000"/>
              </a:lnSpc>
              <a:spcBef>
                <a:spcPts val="150"/>
              </a:spcBef>
              <a:spcAft>
                <a:spcPts val="0"/>
              </a:spcAft>
              <a:buClr>
                <a:srgbClr val="363432"/>
              </a:buClr>
              <a:buSzPct val="100000"/>
              <a:buFont typeface="Century Schoolbook"/>
              <a:buChar char="•"/>
            </a:pPr>
            <a:r>
              <a:rPr lang="es-ES" sz="1000" b="0" i="0" u="none" strike="noStrike" cap="none">
                <a:solidFill>
                  <a:srgbClr val="363432"/>
                </a:solidFill>
                <a:latin typeface="Century Schoolbook"/>
                <a:ea typeface="Century Schoolbook"/>
                <a:cs typeface="Century Schoolbook"/>
                <a:sym typeface="Century Schoolbook"/>
              </a:rPr>
              <a:t>Que tipos hay en North?</a:t>
            </a:r>
          </a:p>
        </p:txBody>
      </p:sp>
      <p:sp>
        <p:nvSpPr>
          <p:cNvPr id="239" name="Shape 239"/>
          <p:cNvSpPr/>
          <p:nvPr/>
        </p:nvSpPr>
        <p:spPr>
          <a:xfrm>
            <a:off x="431575" y="4402176"/>
            <a:ext cx="2033400" cy="536400"/>
          </a:xfrm>
          <a:prstGeom prst="rect">
            <a:avLst/>
          </a:prstGeom>
          <a:solidFill>
            <a:srgbClr val="7030A0"/>
          </a:solidFill>
          <a:ln w="25400" cap="flat" cmpd="sng">
            <a:solidFill>
              <a:schemeClr val="accent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40" name="Shape 240"/>
          <p:cNvSpPr txBox="1"/>
          <p:nvPr/>
        </p:nvSpPr>
        <p:spPr>
          <a:xfrm>
            <a:off x="450609" y="4402180"/>
            <a:ext cx="1431600" cy="649200"/>
          </a:xfrm>
          <a:prstGeom prst="rect">
            <a:avLst/>
          </a:prstGeom>
          <a:noFill/>
          <a:ln>
            <a:noFill/>
          </a:ln>
        </p:spPr>
        <p:txBody>
          <a:bodyPr lIns="68575" tIns="0" rIns="22850" bIns="0" anchor="ctr" anchorCtr="0">
            <a:noAutofit/>
          </a:bodyPr>
          <a:lstStyle/>
          <a:p>
            <a:pPr marL="0" marR="0" lvl="0" indent="0" algn="l" rtl="0">
              <a:lnSpc>
                <a:spcPct val="90000"/>
              </a:lnSpc>
              <a:spcBef>
                <a:spcPts val="0"/>
              </a:spcBef>
              <a:spcAft>
                <a:spcPts val="0"/>
              </a:spcAft>
              <a:buSzPct val="25000"/>
              <a:buNone/>
            </a:pPr>
            <a:r>
              <a:rPr lang="es-ES" sz="1800">
                <a:solidFill>
                  <a:schemeClr val="lt1"/>
                </a:solidFill>
                <a:latin typeface="Century Schoolbook"/>
                <a:ea typeface="Century Schoolbook"/>
                <a:cs typeface="Century Schoolbook"/>
                <a:sym typeface="Century Schoolbook"/>
              </a:rPr>
              <a:t>Academics</a:t>
            </a:r>
          </a:p>
        </p:txBody>
      </p:sp>
      <p:sp>
        <p:nvSpPr>
          <p:cNvPr id="241" name="Shape 241"/>
          <p:cNvSpPr/>
          <p:nvPr/>
        </p:nvSpPr>
        <p:spPr>
          <a:xfrm>
            <a:off x="1863177" y="4372776"/>
            <a:ext cx="711600" cy="708000"/>
          </a:xfrm>
          <a:prstGeom prst="ellipse">
            <a:avLst/>
          </a:prstGeom>
          <a:blipFill rotWithShape="1">
            <a:blip r:embed="rId10">
              <a:alphaModFix/>
            </a:blip>
            <a:stretch>
              <a:fillRect/>
            </a:stretch>
          </a:blipFill>
          <a:ln w="25400" cap="flat" cmpd="sng">
            <a:solidFill>
              <a:srgbClr val="D3DEE2">
                <a:alpha val="89800"/>
              </a:srgbClr>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Tree>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Shape 246"/>
          <p:cNvSpPr txBox="1">
            <a:spLocks noGrp="1"/>
          </p:cNvSpPr>
          <p:nvPr>
            <p:ph type="ctrTitle"/>
          </p:nvPr>
        </p:nvSpPr>
        <p:spPr>
          <a:xfrm>
            <a:off x="630600" y="182400"/>
            <a:ext cx="7893000" cy="2471599"/>
          </a:xfrm>
          <a:prstGeom prst="rect">
            <a:avLst/>
          </a:prstGeom>
          <a:noFill/>
          <a:ln>
            <a:noFill/>
          </a:ln>
        </p:spPr>
        <p:txBody>
          <a:bodyPr lIns="91425" tIns="91425" rIns="91425" bIns="91425" anchor="b" anchorCtr="0">
            <a:noAutofit/>
          </a:bodyPr>
          <a:lstStyle/>
          <a:p>
            <a:pPr marL="0" marR="0" lvl="0" indent="0" algn="l" rtl="0">
              <a:spcBef>
                <a:spcPts val="0"/>
              </a:spcBef>
              <a:buClr>
                <a:schemeClr val="lt2"/>
              </a:buClr>
              <a:buSzPct val="25000"/>
              <a:buFont typeface="Century Schoolbook"/>
              <a:buNone/>
            </a:pPr>
            <a:r>
              <a:rPr lang="es-ES" sz="4800" b="0" i="0" u="none" strike="noStrike" cap="none">
                <a:solidFill>
                  <a:schemeClr val="lt2"/>
                </a:solidFill>
                <a:latin typeface="Century Schoolbook"/>
                <a:ea typeface="Century Schoolbook"/>
                <a:cs typeface="Century Schoolbook"/>
                <a:sym typeface="Century Schoolbook"/>
              </a:rPr>
              <a:t>FRESHMAN (NOVENO  GRADO) </a:t>
            </a:r>
          </a:p>
        </p:txBody>
      </p:sp>
      <p:sp>
        <p:nvSpPr>
          <p:cNvPr id="247" name="Shape 247"/>
          <p:cNvSpPr txBox="1">
            <a:spLocks noGrp="1"/>
          </p:cNvSpPr>
          <p:nvPr>
            <p:ph type="subTitle" idx="1"/>
          </p:nvPr>
        </p:nvSpPr>
        <p:spPr>
          <a:xfrm>
            <a:off x="630600" y="4854275"/>
            <a:ext cx="7893000" cy="1698900"/>
          </a:xfrm>
          <a:prstGeom prst="rect">
            <a:avLst/>
          </a:prstGeom>
          <a:noFill/>
          <a:ln>
            <a:noFill/>
          </a:ln>
        </p:spPr>
        <p:txBody>
          <a:bodyPr lIns="91425" tIns="91425" rIns="91425" bIns="91425" anchor="b" anchorCtr="0">
            <a:noAutofit/>
          </a:bodyPr>
          <a:lstStyle/>
          <a:p>
            <a:pPr marL="342900" marR="0" lvl="0" indent="-342900" algn="l" rtl="0">
              <a:lnSpc>
                <a:spcPct val="100000"/>
              </a:lnSpc>
              <a:spcBef>
                <a:spcPts val="0"/>
              </a:spcBef>
              <a:spcAft>
                <a:spcPts val="0"/>
              </a:spcAft>
              <a:buClr>
                <a:schemeClr val="accent6"/>
              </a:buClr>
              <a:buSzPct val="25000"/>
              <a:buFont typeface="Century Schoolbook"/>
              <a:buNone/>
            </a:pPr>
            <a:r>
              <a:rPr lang="es-ES">
                <a:solidFill>
                  <a:schemeClr val="lt1"/>
                </a:solidFill>
              </a:rPr>
              <a:t>   Como tu primer año en high school es crucial que empieces con el pie derecho en tus clases, esto quiere decir que es importante que mantengas buenas calificaciones desde el primer mes. Este año es para que veas por primera vez lo diferente que es High School.</a:t>
            </a:r>
          </a:p>
        </p:txBody>
      </p:sp>
      <p:sp>
        <p:nvSpPr>
          <p:cNvPr id="248" name="Shape 248" descr="Resultado de imagen para FRESHMAN"/>
          <p:cNvSpPr/>
          <p:nvPr/>
        </p:nvSpPr>
        <p:spPr>
          <a:xfrm>
            <a:off x="155575" y="-144463"/>
            <a:ext cx="304799" cy="304801"/>
          </a:xfrm>
          <a:prstGeom prst="rect">
            <a:avLst/>
          </a:prstGeom>
          <a:noFill/>
          <a:ln>
            <a:noFill/>
          </a:ln>
        </p:spPr>
        <p:txBody>
          <a:bodyPr lIns="91425" tIns="45700" rIns="91425" bIns="45700" anchor="t" anchorCtr="0">
            <a:noAutofit/>
          </a:bodyPr>
          <a:lstStyle/>
          <a:p>
            <a:pPr marL="0" marR="0" lvl="0" indent="0" algn="l" rtl="0">
              <a:spcBef>
                <a:spcPts val="0"/>
              </a:spcBef>
              <a:buNone/>
            </a:pPr>
            <a:endParaRPr sz="1800">
              <a:solidFill>
                <a:schemeClr val="lt1"/>
              </a:solidFill>
              <a:latin typeface="Century Schoolbook"/>
              <a:ea typeface="Century Schoolbook"/>
              <a:cs typeface="Century Schoolbook"/>
              <a:sym typeface="Century Schoolbook"/>
            </a:endParaRPr>
          </a:p>
        </p:txBody>
      </p:sp>
      <p:pic>
        <p:nvPicPr>
          <p:cNvPr id="249" name="Shape 249" descr="Resultado de imagen para FRESHMAN"/>
          <p:cNvPicPr preferRelativeResize="0"/>
          <p:nvPr/>
        </p:nvPicPr>
        <p:blipFill rotWithShape="1">
          <a:blip r:embed="rId3">
            <a:alphaModFix/>
          </a:blip>
          <a:srcRect/>
          <a:stretch/>
        </p:blipFill>
        <p:spPr>
          <a:xfrm>
            <a:off x="6084167" y="2132856"/>
            <a:ext cx="2666726" cy="1777818"/>
          </a:xfrm>
          <a:prstGeom prst="rect">
            <a:avLst/>
          </a:prstGeom>
          <a:noFill/>
          <a:ln>
            <a:noFill/>
          </a:ln>
        </p:spPr>
      </p:pic>
      <p:pic>
        <p:nvPicPr>
          <p:cNvPr id="250" name="Shape 250" descr="Resultado de imagen para FRESHMAN"/>
          <p:cNvPicPr preferRelativeResize="0"/>
          <p:nvPr/>
        </p:nvPicPr>
        <p:blipFill rotWithShape="1">
          <a:blip r:embed="rId4">
            <a:alphaModFix/>
          </a:blip>
          <a:srcRect/>
          <a:stretch/>
        </p:blipFill>
        <p:spPr>
          <a:xfrm rot="-1732821">
            <a:off x="3276096" y="2287315"/>
            <a:ext cx="2446558" cy="1227356"/>
          </a:xfrm>
          <a:prstGeom prst="rect">
            <a:avLst/>
          </a:prstGeom>
          <a:noFill/>
          <a:ln>
            <a:noFill/>
          </a:ln>
        </p:spPr>
      </p:pic>
      <p:sp>
        <p:nvSpPr>
          <p:cNvPr id="251" name="Shape 251">
            <a:hlinkClick r:id="rId5"/>
          </p:cNvPr>
          <p:cNvSpPr txBox="1"/>
          <p:nvPr/>
        </p:nvSpPr>
        <p:spPr>
          <a:xfrm>
            <a:off x="8100392" y="116631"/>
            <a:ext cx="870750" cy="230832"/>
          </a:xfrm>
          <a:prstGeom prst="rect">
            <a:avLst/>
          </a:prstGeom>
          <a:solidFill>
            <a:srgbClr val="0070C0">
              <a:alpha val="56862"/>
            </a:srgbClr>
          </a:solidFill>
          <a:ln>
            <a:noFill/>
          </a:ln>
        </p:spPr>
        <p:txBody>
          <a:bodyPr lIns="91425" tIns="45700" rIns="91425" bIns="45700" anchor="t" anchorCtr="0">
            <a:noAutofit/>
          </a:bodyPr>
          <a:lstStyle/>
          <a:p>
            <a:pPr marL="0" marR="0" lvl="0" indent="0" algn="l" rtl="0">
              <a:spcBef>
                <a:spcPts val="0"/>
              </a:spcBef>
              <a:buSzPct val="25000"/>
              <a:buNone/>
            </a:pPr>
            <a:r>
              <a:rPr lang="es-ES" sz="900" b="1">
                <a:solidFill>
                  <a:schemeClr val="lt1"/>
                </a:solidFill>
                <a:latin typeface="Century Schoolbook"/>
                <a:ea typeface="Century Schoolbook"/>
                <a:cs typeface="Century Schoolbook"/>
                <a:sym typeface="Century Schoolbook"/>
              </a:rPr>
              <a:t>REGRESAR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Shape 257"/>
          <p:cNvSpPr txBox="1">
            <a:spLocks noGrp="1"/>
          </p:cNvSpPr>
          <p:nvPr>
            <p:ph type="ctrTitle"/>
          </p:nvPr>
        </p:nvSpPr>
        <p:spPr>
          <a:xfrm>
            <a:off x="572475" y="435075"/>
            <a:ext cx="7893000" cy="1521600"/>
          </a:xfrm>
          <a:prstGeom prst="rect">
            <a:avLst/>
          </a:prstGeom>
        </p:spPr>
        <p:txBody>
          <a:bodyPr lIns="91425" tIns="91425" rIns="91425" bIns="91425" anchor="b" anchorCtr="0">
            <a:noAutofit/>
          </a:bodyPr>
          <a:lstStyle/>
          <a:p>
            <a:pPr lvl="0">
              <a:spcBef>
                <a:spcPts val="0"/>
              </a:spcBef>
              <a:buNone/>
            </a:pPr>
            <a:r>
              <a:rPr lang="es-ES"/>
              <a:t>GPA</a:t>
            </a:r>
          </a:p>
        </p:txBody>
      </p:sp>
      <p:sp>
        <p:nvSpPr>
          <p:cNvPr id="258" name="Shape 258"/>
          <p:cNvSpPr txBox="1">
            <a:spLocks noGrp="1"/>
          </p:cNvSpPr>
          <p:nvPr>
            <p:ph type="subTitle" idx="1"/>
          </p:nvPr>
        </p:nvSpPr>
        <p:spPr>
          <a:xfrm>
            <a:off x="398125" y="2047675"/>
            <a:ext cx="3967800" cy="3587400"/>
          </a:xfrm>
          <a:prstGeom prst="rect">
            <a:avLst/>
          </a:prstGeom>
        </p:spPr>
        <p:txBody>
          <a:bodyPr lIns="91425" tIns="91425" rIns="91425" bIns="91425" anchor="t" anchorCtr="0">
            <a:noAutofit/>
          </a:bodyPr>
          <a:lstStyle/>
          <a:p>
            <a:pPr marL="800100" lvl="0" indent="-342900">
              <a:spcBef>
                <a:spcPts val="0"/>
              </a:spcBef>
              <a:buNone/>
            </a:pPr>
            <a:r>
              <a:rPr lang="es-ES" sz="1800" b="1">
                <a:solidFill>
                  <a:srgbClr val="F2F2F2"/>
                </a:solidFill>
              </a:rPr>
              <a:t>    GPA es</a:t>
            </a:r>
            <a:r>
              <a:rPr lang="es-ES" sz="1800">
                <a:solidFill>
                  <a:srgbClr val="F2F2F2"/>
                </a:solidFill>
              </a:rPr>
              <a:t> un término </a:t>
            </a:r>
            <a:r>
              <a:rPr lang="es-ES" sz="1800" b="1">
                <a:solidFill>
                  <a:srgbClr val="F2F2F2"/>
                </a:solidFill>
              </a:rPr>
              <a:t>que</a:t>
            </a:r>
            <a:r>
              <a:rPr lang="es-ES" sz="1800">
                <a:solidFill>
                  <a:srgbClr val="F2F2F2"/>
                </a:solidFill>
              </a:rPr>
              <a:t> se usa mucho en la High School y niveles académicos más altos, así </a:t>
            </a:r>
            <a:r>
              <a:rPr lang="es-ES" sz="1800" b="1">
                <a:solidFill>
                  <a:srgbClr val="F2F2F2"/>
                </a:solidFill>
              </a:rPr>
              <a:t>que es</a:t>
            </a:r>
            <a:r>
              <a:rPr lang="es-ES" sz="1800">
                <a:solidFill>
                  <a:srgbClr val="F2F2F2"/>
                </a:solidFill>
              </a:rPr>
              <a:t> importante </a:t>
            </a:r>
            <a:r>
              <a:rPr lang="es-ES" sz="1800" b="1">
                <a:solidFill>
                  <a:srgbClr val="F2F2F2"/>
                </a:solidFill>
              </a:rPr>
              <a:t>entender lo que significa</a:t>
            </a:r>
            <a:r>
              <a:rPr lang="es-ES" sz="1800">
                <a:solidFill>
                  <a:srgbClr val="F2F2F2"/>
                </a:solidFill>
              </a:rPr>
              <a:t>. </a:t>
            </a:r>
            <a:r>
              <a:rPr lang="es-ES" sz="1800" b="1">
                <a:solidFill>
                  <a:srgbClr val="F2F2F2"/>
                </a:solidFill>
              </a:rPr>
              <a:t>GPA es el</a:t>
            </a:r>
            <a:r>
              <a:rPr lang="es-ES" sz="1800">
                <a:solidFill>
                  <a:srgbClr val="F2F2F2"/>
                </a:solidFill>
              </a:rPr>
              <a:t> Promedio de Calificaciones, </a:t>
            </a:r>
            <a:r>
              <a:rPr lang="es-ES" sz="1800" b="1">
                <a:solidFill>
                  <a:srgbClr val="F2F2F2"/>
                </a:solidFill>
              </a:rPr>
              <a:t>que</a:t>
            </a:r>
            <a:r>
              <a:rPr lang="es-ES" sz="1800">
                <a:solidFill>
                  <a:srgbClr val="F2F2F2"/>
                </a:solidFill>
              </a:rPr>
              <a:t> simplemente indica cómo te fue en todas tus clases. Un alto promedio te ayuda a recibir becas, subvenciones y otros premios.</a:t>
            </a:r>
          </a:p>
        </p:txBody>
      </p:sp>
      <p:pic>
        <p:nvPicPr>
          <p:cNvPr id="259" name="Shape 259"/>
          <p:cNvPicPr preferRelativeResize="0"/>
          <p:nvPr/>
        </p:nvPicPr>
        <p:blipFill>
          <a:blip r:embed="rId3">
            <a:alphaModFix/>
          </a:blip>
          <a:stretch>
            <a:fillRect/>
          </a:stretch>
        </p:blipFill>
        <p:spPr>
          <a:xfrm>
            <a:off x="4622950" y="644300"/>
            <a:ext cx="4121499" cy="4121499"/>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Shape 265"/>
          <p:cNvSpPr txBox="1">
            <a:spLocks noGrp="1"/>
          </p:cNvSpPr>
          <p:nvPr>
            <p:ph type="ctrTitle"/>
          </p:nvPr>
        </p:nvSpPr>
        <p:spPr>
          <a:xfrm>
            <a:off x="630600" y="485375"/>
            <a:ext cx="7893000" cy="1401600"/>
          </a:xfrm>
          <a:prstGeom prst="rect">
            <a:avLst/>
          </a:prstGeom>
        </p:spPr>
        <p:txBody>
          <a:bodyPr lIns="91425" tIns="91425" rIns="91425" bIns="91425" anchor="b" anchorCtr="0">
            <a:noAutofit/>
          </a:bodyPr>
          <a:lstStyle/>
          <a:p>
            <a:pPr lvl="0">
              <a:spcBef>
                <a:spcPts val="0"/>
              </a:spcBef>
              <a:buNone/>
            </a:pPr>
            <a:r>
              <a:rPr lang="es-ES"/>
              <a:t>Clases AP </a:t>
            </a:r>
          </a:p>
        </p:txBody>
      </p:sp>
      <p:sp>
        <p:nvSpPr>
          <p:cNvPr id="266" name="Shape 266"/>
          <p:cNvSpPr txBox="1">
            <a:spLocks noGrp="1"/>
          </p:cNvSpPr>
          <p:nvPr>
            <p:ph type="subTitle" idx="1"/>
          </p:nvPr>
        </p:nvSpPr>
        <p:spPr>
          <a:xfrm>
            <a:off x="630600" y="4612450"/>
            <a:ext cx="7893000" cy="1698900"/>
          </a:xfrm>
          <a:prstGeom prst="rect">
            <a:avLst/>
          </a:prstGeom>
        </p:spPr>
        <p:txBody>
          <a:bodyPr lIns="91425" tIns="91425" rIns="91425" bIns="91425" anchor="b" anchorCtr="0">
            <a:noAutofit/>
          </a:bodyPr>
          <a:lstStyle/>
          <a:p>
            <a:pPr lvl="0">
              <a:spcBef>
                <a:spcPts val="0"/>
              </a:spcBef>
              <a:buNone/>
            </a:pPr>
            <a:r>
              <a:rPr lang="es-ES" sz="2200"/>
              <a:t>Si eres un estudiante que le gustan los retos académicos, las clases AP son una gran oportunidad para medir tu nivel de aprendizaje. Estas clases son similares a cualquier otra clase que tomes (Algebra, Historia) pero son de un ritmo más rápido y los trabajos y exámenes son un poco más desafiantes que la clase regular. </a:t>
            </a:r>
          </a:p>
          <a:p>
            <a:pPr marL="457200" lvl="0" indent="-368300">
              <a:spcBef>
                <a:spcPts val="0"/>
              </a:spcBef>
              <a:buSzPct val="100000"/>
              <a:buChar char="●"/>
            </a:pPr>
            <a:r>
              <a:rPr lang="es-ES" sz="2200" u="sng"/>
              <a:t>Es muy recomendable tomar al menos 3 durante tus cuatros años de High School.</a:t>
            </a:r>
          </a:p>
        </p:txBody>
      </p:sp>
      <p:pic>
        <p:nvPicPr>
          <p:cNvPr id="267" name="Shape 267" descr="Resultado de imagen para CLASES AP"/>
          <p:cNvPicPr preferRelativeResize="0"/>
          <p:nvPr/>
        </p:nvPicPr>
        <p:blipFill rotWithShape="1">
          <a:blip r:embed="rId3">
            <a:alphaModFix/>
          </a:blip>
          <a:srcRect t="14096"/>
          <a:stretch/>
        </p:blipFill>
        <p:spPr>
          <a:xfrm>
            <a:off x="4983675" y="265099"/>
            <a:ext cx="3677399" cy="23691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Shape 273"/>
          <p:cNvSpPr txBox="1">
            <a:spLocks noGrp="1"/>
          </p:cNvSpPr>
          <p:nvPr>
            <p:ph type="ctrTitle"/>
          </p:nvPr>
        </p:nvSpPr>
        <p:spPr>
          <a:xfrm>
            <a:off x="625500" y="578400"/>
            <a:ext cx="7893000" cy="1378200"/>
          </a:xfrm>
          <a:prstGeom prst="rect">
            <a:avLst/>
          </a:prstGeom>
        </p:spPr>
        <p:txBody>
          <a:bodyPr lIns="91425" tIns="91425" rIns="91425" bIns="91425" anchor="b" anchorCtr="0">
            <a:noAutofit/>
          </a:bodyPr>
          <a:lstStyle/>
          <a:p>
            <a:pPr lvl="0">
              <a:spcBef>
                <a:spcPts val="0"/>
              </a:spcBef>
              <a:buNone/>
            </a:pPr>
            <a:r>
              <a:rPr lang="es-ES"/>
              <a:t>Clases C4 </a:t>
            </a:r>
          </a:p>
        </p:txBody>
      </p:sp>
      <p:sp>
        <p:nvSpPr>
          <p:cNvPr id="274" name="Shape 274"/>
          <p:cNvSpPr txBox="1">
            <a:spLocks noGrp="1"/>
          </p:cNvSpPr>
          <p:nvPr>
            <p:ph type="subTitle" idx="1"/>
          </p:nvPr>
        </p:nvSpPr>
        <p:spPr>
          <a:xfrm>
            <a:off x="630600" y="4304500"/>
            <a:ext cx="7893000" cy="1698900"/>
          </a:xfrm>
          <a:prstGeom prst="rect">
            <a:avLst/>
          </a:prstGeom>
        </p:spPr>
        <p:txBody>
          <a:bodyPr lIns="91425" tIns="91425" rIns="91425" bIns="91425" anchor="b" anchorCtr="0">
            <a:noAutofit/>
          </a:bodyPr>
          <a:lstStyle/>
          <a:p>
            <a:pPr lvl="0">
              <a:spcBef>
                <a:spcPts val="0"/>
              </a:spcBef>
              <a:buNone/>
            </a:pPr>
            <a:r>
              <a:rPr lang="es-ES"/>
              <a:t>Estas clases son algo diferentes a cualquiera que den en la escuela. Las clases C4 preparan a estudiantes que ya tienen pensado a qué dedicarse en el futuro, estas clases son una gran oportunidad para cualquier alumno que experimente lo que es estar en el campo de trabajo de alguna carrera. También los preparan para las clases en la universidad.</a:t>
            </a:r>
          </a:p>
        </p:txBody>
      </p:sp>
      <p:pic>
        <p:nvPicPr>
          <p:cNvPr id="275" name="Shape 275"/>
          <p:cNvPicPr preferRelativeResize="0"/>
          <p:nvPr/>
        </p:nvPicPr>
        <p:blipFill>
          <a:blip r:embed="rId3">
            <a:alphaModFix/>
          </a:blip>
          <a:stretch>
            <a:fillRect/>
          </a:stretch>
        </p:blipFill>
        <p:spPr>
          <a:xfrm>
            <a:off x="5020500" y="425100"/>
            <a:ext cx="2722974" cy="273204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Shape 281"/>
          <p:cNvSpPr txBox="1">
            <a:spLocks noGrp="1"/>
          </p:cNvSpPr>
          <p:nvPr>
            <p:ph type="ctrTitle"/>
          </p:nvPr>
        </p:nvSpPr>
        <p:spPr>
          <a:xfrm>
            <a:off x="689825" y="-350600"/>
            <a:ext cx="7893000" cy="2471700"/>
          </a:xfrm>
          <a:prstGeom prst="rect">
            <a:avLst/>
          </a:prstGeom>
        </p:spPr>
        <p:txBody>
          <a:bodyPr lIns="91425" tIns="91425" rIns="91425" bIns="91425" anchor="b" anchorCtr="0">
            <a:noAutofit/>
          </a:bodyPr>
          <a:lstStyle/>
          <a:p>
            <a:pPr lvl="0">
              <a:spcBef>
                <a:spcPts val="0"/>
              </a:spcBef>
              <a:buNone/>
            </a:pPr>
            <a:r>
              <a:rPr lang="es-ES"/>
              <a:t>Sigue estudiando!</a:t>
            </a:r>
          </a:p>
        </p:txBody>
      </p:sp>
      <p:sp>
        <p:nvSpPr>
          <p:cNvPr id="282" name="Shape 282"/>
          <p:cNvSpPr txBox="1">
            <a:spLocks noGrp="1"/>
          </p:cNvSpPr>
          <p:nvPr>
            <p:ph type="subTitle" idx="1"/>
          </p:nvPr>
        </p:nvSpPr>
        <p:spPr>
          <a:xfrm>
            <a:off x="630600" y="4304500"/>
            <a:ext cx="7893000" cy="1698900"/>
          </a:xfrm>
          <a:prstGeom prst="rect">
            <a:avLst/>
          </a:prstGeom>
        </p:spPr>
        <p:txBody>
          <a:bodyPr lIns="91425" tIns="91425" rIns="91425" bIns="91425" anchor="b" anchorCtr="0">
            <a:noAutofit/>
          </a:bodyPr>
          <a:lstStyle/>
          <a:p>
            <a:pPr lvl="0">
              <a:spcBef>
                <a:spcPts val="0"/>
              </a:spcBef>
              <a:buNone/>
            </a:pPr>
            <a:endParaRPr/>
          </a:p>
        </p:txBody>
      </p:sp>
      <p:pic>
        <p:nvPicPr>
          <p:cNvPr id="283" name="Shape 283"/>
          <p:cNvPicPr preferRelativeResize="0"/>
          <p:nvPr/>
        </p:nvPicPr>
        <p:blipFill>
          <a:blip r:embed="rId3">
            <a:alphaModFix/>
          </a:blip>
          <a:stretch>
            <a:fillRect/>
          </a:stretch>
        </p:blipFill>
        <p:spPr>
          <a:xfrm>
            <a:off x="1929075" y="2451175"/>
            <a:ext cx="5139249" cy="34235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Shape 288"/>
          <p:cNvSpPr txBox="1">
            <a:spLocks noGrp="1"/>
          </p:cNvSpPr>
          <p:nvPr>
            <p:ph type="ctrTitle"/>
          </p:nvPr>
        </p:nvSpPr>
        <p:spPr>
          <a:xfrm>
            <a:off x="611560" y="332656"/>
            <a:ext cx="7893000" cy="1961304"/>
          </a:xfrm>
          <a:prstGeom prst="rect">
            <a:avLst/>
          </a:prstGeom>
          <a:noFill/>
          <a:ln>
            <a:noFill/>
          </a:ln>
        </p:spPr>
        <p:txBody>
          <a:bodyPr lIns="91425" tIns="91425" rIns="91425" bIns="91425" anchor="b" anchorCtr="0">
            <a:noAutofit/>
          </a:bodyPr>
          <a:lstStyle/>
          <a:p>
            <a:pPr marL="0" marR="0" lvl="0" indent="0" algn="l" rtl="0">
              <a:spcBef>
                <a:spcPts val="0"/>
              </a:spcBef>
              <a:buClr>
                <a:schemeClr val="lt2"/>
              </a:buClr>
              <a:buSzPct val="25000"/>
              <a:buFont typeface="Century Schoolbook"/>
              <a:buNone/>
            </a:pPr>
            <a:r>
              <a:rPr lang="es-ES" sz="4800" b="0" i="0" u="none" strike="noStrike" cap="none">
                <a:solidFill>
                  <a:schemeClr val="lt2"/>
                </a:solidFill>
                <a:latin typeface="Century Schoolbook"/>
                <a:ea typeface="Century Schoolbook"/>
                <a:cs typeface="Century Schoolbook"/>
                <a:sym typeface="Century Schoolbook"/>
              </a:rPr>
              <a:t>SOPHOMORE (</a:t>
            </a:r>
            <a:r>
              <a:rPr lang="es-ES"/>
              <a:t>DÉCIMO</a:t>
            </a:r>
            <a:r>
              <a:rPr lang="es-ES" sz="4800" b="0" i="0" u="none" strike="noStrike" cap="none">
                <a:solidFill>
                  <a:schemeClr val="lt2"/>
                </a:solidFill>
                <a:latin typeface="Century Schoolbook"/>
                <a:ea typeface="Century Schoolbook"/>
                <a:cs typeface="Century Schoolbook"/>
                <a:sym typeface="Century Schoolbook"/>
              </a:rPr>
              <a:t> GRADO) </a:t>
            </a:r>
          </a:p>
        </p:txBody>
      </p:sp>
      <p:sp>
        <p:nvSpPr>
          <p:cNvPr id="289" name="Shape 289"/>
          <p:cNvSpPr txBox="1">
            <a:spLocks noGrp="1"/>
          </p:cNvSpPr>
          <p:nvPr>
            <p:ph type="subTitle" idx="1"/>
          </p:nvPr>
        </p:nvSpPr>
        <p:spPr>
          <a:xfrm>
            <a:off x="323528" y="4149080"/>
            <a:ext cx="8523600" cy="1854220"/>
          </a:xfrm>
          <a:prstGeom prst="rect">
            <a:avLst/>
          </a:prstGeom>
          <a:noFill/>
          <a:ln>
            <a:noFill/>
          </a:ln>
        </p:spPr>
        <p:txBody>
          <a:bodyPr lIns="91425" tIns="91425" rIns="91425" bIns="91425" anchor="b" anchorCtr="0">
            <a:noAutofit/>
          </a:bodyPr>
          <a:lstStyle/>
          <a:p>
            <a:pPr marL="0" marR="0" lvl="0" indent="12700" algn="just" rtl="0">
              <a:lnSpc>
                <a:spcPct val="100000"/>
              </a:lnSpc>
              <a:spcBef>
                <a:spcPts val="0"/>
              </a:spcBef>
              <a:spcAft>
                <a:spcPts val="0"/>
              </a:spcAft>
              <a:buClr>
                <a:schemeClr val="accent6"/>
              </a:buClr>
              <a:buSzPct val="25000"/>
              <a:buFont typeface="Century Schoolbook"/>
              <a:buNone/>
            </a:pPr>
            <a:r>
              <a:rPr lang="es-ES" sz="1600" b="1" i="0" u="none" strike="noStrike" cap="none">
                <a:solidFill>
                  <a:schemeClr val="lt1"/>
                </a:solidFill>
                <a:latin typeface="Century Schoolbook"/>
                <a:ea typeface="Century Schoolbook"/>
                <a:cs typeface="Century Schoolbook"/>
                <a:sym typeface="Century Schoolbook"/>
              </a:rPr>
              <a:t>Felicidades! Haz sobrevivido tu primer año en High School, </a:t>
            </a:r>
            <a:r>
              <a:rPr lang="es-ES" sz="1600" b="1">
                <a:solidFill>
                  <a:schemeClr val="lt1"/>
                </a:solidFill>
              </a:rPr>
              <a:t>más</a:t>
            </a:r>
            <a:r>
              <a:rPr lang="es-ES" sz="1600" b="1" i="0" u="none" strike="noStrike" cap="none">
                <a:solidFill>
                  <a:schemeClr val="lt1"/>
                </a:solidFill>
                <a:latin typeface="Century Schoolbook"/>
                <a:ea typeface="Century Schoolbook"/>
                <a:cs typeface="Century Schoolbook"/>
                <a:sym typeface="Century Schoolbook"/>
              </a:rPr>
              <a:t> o menos ya sabes como son la clases, los maestros, tus amigos, las rutas de la escuela, entre otras cosas. Pero lo más importante es que durante este año escolar tendrás que empezar a pensar en que es lo que vas a querer hacer para ganarte la vida o al menos una idea acerca de lo que te gustaría hacer cuando salgas de High School o de la universidad si decides ir. </a:t>
            </a:r>
          </a:p>
        </p:txBody>
      </p:sp>
      <p:sp>
        <p:nvSpPr>
          <p:cNvPr id="290" name="Shape 290" descr="Resultado de imagen para sophomore year"/>
          <p:cNvSpPr/>
          <p:nvPr/>
        </p:nvSpPr>
        <p:spPr>
          <a:xfrm>
            <a:off x="155575" y="-144463"/>
            <a:ext cx="304799" cy="304801"/>
          </a:xfrm>
          <a:prstGeom prst="rect">
            <a:avLst/>
          </a:prstGeom>
          <a:noFill/>
          <a:ln>
            <a:noFill/>
          </a:ln>
        </p:spPr>
        <p:txBody>
          <a:bodyPr lIns="91425" tIns="45700" rIns="91425" bIns="45700" anchor="t" anchorCtr="0">
            <a:noAutofit/>
          </a:bodyPr>
          <a:lstStyle/>
          <a:p>
            <a:pPr marL="0" marR="0" lvl="0" indent="0" algn="l" rtl="0">
              <a:spcBef>
                <a:spcPts val="0"/>
              </a:spcBef>
              <a:buNone/>
            </a:pPr>
            <a:endParaRPr sz="1800">
              <a:solidFill>
                <a:schemeClr val="lt1"/>
              </a:solidFill>
              <a:latin typeface="Century Schoolbook"/>
              <a:ea typeface="Century Schoolbook"/>
              <a:cs typeface="Century Schoolbook"/>
              <a:sym typeface="Century Schoolbook"/>
            </a:endParaRPr>
          </a:p>
        </p:txBody>
      </p:sp>
      <p:pic>
        <p:nvPicPr>
          <p:cNvPr id="291" name="Shape 291" descr="Resultado de imagen para sophomore year"/>
          <p:cNvPicPr preferRelativeResize="0"/>
          <p:nvPr/>
        </p:nvPicPr>
        <p:blipFill rotWithShape="1">
          <a:blip r:embed="rId3">
            <a:alphaModFix/>
          </a:blip>
          <a:srcRect/>
          <a:stretch/>
        </p:blipFill>
        <p:spPr>
          <a:xfrm>
            <a:off x="3563887" y="1628799"/>
            <a:ext cx="3905164" cy="2603443"/>
          </a:xfrm>
          <a:prstGeom prst="rect">
            <a:avLst/>
          </a:prstGeom>
          <a:noFill/>
          <a:ln>
            <a:noFill/>
          </a:ln>
        </p:spPr>
      </p:pic>
      <p:sp>
        <p:nvSpPr>
          <p:cNvPr id="292" name="Shape 292">
            <a:hlinkClick r:id="rId4"/>
          </p:cNvPr>
          <p:cNvSpPr txBox="1"/>
          <p:nvPr/>
        </p:nvSpPr>
        <p:spPr>
          <a:xfrm>
            <a:off x="8100392" y="116631"/>
            <a:ext cx="870750" cy="230832"/>
          </a:xfrm>
          <a:prstGeom prst="rect">
            <a:avLst/>
          </a:prstGeom>
          <a:solidFill>
            <a:srgbClr val="0070C0">
              <a:alpha val="56862"/>
            </a:srgbClr>
          </a:solidFill>
          <a:ln>
            <a:noFill/>
          </a:ln>
        </p:spPr>
        <p:txBody>
          <a:bodyPr lIns="91425" tIns="45700" rIns="91425" bIns="45700" anchor="t" anchorCtr="0">
            <a:noAutofit/>
          </a:bodyPr>
          <a:lstStyle/>
          <a:p>
            <a:pPr marL="0" marR="0" lvl="0" indent="0" algn="l" rtl="0">
              <a:spcBef>
                <a:spcPts val="0"/>
              </a:spcBef>
              <a:buSzPct val="25000"/>
              <a:buNone/>
            </a:pPr>
            <a:r>
              <a:rPr lang="es-ES" sz="900" b="1">
                <a:solidFill>
                  <a:schemeClr val="lt1"/>
                </a:solidFill>
                <a:latin typeface="Century Schoolbook"/>
                <a:ea typeface="Century Schoolbook"/>
                <a:cs typeface="Century Schoolbook"/>
                <a:sym typeface="Century Schoolbook"/>
              </a:rPr>
              <a:t>REGRESAR </a:t>
            </a:r>
          </a:p>
        </p:txBody>
      </p:sp>
    </p:spTree>
  </p:cSld>
  <p:clrMapOvr>
    <a:masterClrMapping/>
  </p:clrMapOvr>
</p:sld>
</file>

<file path=ppt/theme/theme1.xml><?xml version="1.0" encoding="utf-8"?>
<a:theme xmlns:a="http://schemas.openxmlformats.org/drawingml/2006/main" name="ClassicPhotoAlbum">
  <a:themeElements>
    <a:clrScheme name="Technic">
      <a:dk1>
        <a:srgbClr val="000000"/>
      </a:dk1>
      <a:lt1>
        <a:srgbClr val="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1462</Words>
  <Application>Microsoft Office PowerPoint</Application>
  <PresentationFormat>On-screen Show (4:3)</PresentationFormat>
  <Paragraphs>205</Paragraphs>
  <Slides>27</Slides>
  <Notes>27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27</vt:i4>
      </vt:variant>
    </vt:vector>
  </HeadingPairs>
  <TitlesOfParts>
    <vt:vector size="34" baseType="lpstr">
      <vt:lpstr>Arial</vt:lpstr>
      <vt:lpstr>Noto Sans Symbols</vt:lpstr>
      <vt:lpstr>Calibri</vt:lpstr>
      <vt:lpstr>Century Schoolbook</vt:lpstr>
      <vt:lpstr>Droid Sans Mono</vt:lpstr>
      <vt:lpstr>Roboto</vt:lpstr>
      <vt:lpstr>ClassicPhotoAlbum</vt:lpstr>
      <vt:lpstr>EN QUÉ ENFOCARSE?…………….</vt:lpstr>
      <vt:lpstr>PowerPoint Presentation</vt:lpstr>
      <vt:lpstr>PowerPoint Presentation</vt:lpstr>
      <vt:lpstr>FRESHMAN (NOVENO  GRADO) </vt:lpstr>
      <vt:lpstr>GPA</vt:lpstr>
      <vt:lpstr>Clases AP </vt:lpstr>
      <vt:lpstr>Clases C4 </vt:lpstr>
      <vt:lpstr>Sigue estudiando!</vt:lpstr>
      <vt:lpstr>SOPHOMORE (DÉCIMO GRADO) </vt:lpstr>
      <vt:lpstr>PowerPoint Presentation</vt:lpstr>
      <vt:lpstr>OBJETIVOS PARA ESTE AÑO ESCOLAR.   </vt:lpstr>
      <vt:lpstr>JUNIOR (UNDÉCIMO GRADO)</vt:lpstr>
      <vt:lpstr>SAT/ACT</vt:lpstr>
      <vt:lpstr>SAT/ACT</vt:lpstr>
      <vt:lpstr>SAT/ACT</vt:lpstr>
      <vt:lpstr>PowerPoint Presentation</vt:lpstr>
      <vt:lpstr>PowerPoint Presentation</vt:lpstr>
      <vt:lpstr>PowerPoint Presentation</vt:lpstr>
      <vt:lpstr>QUE UNIVERSIDADES ME INTERESAN? </vt:lpstr>
      <vt:lpstr>PowerPoint Presentation</vt:lpstr>
      <vt:lpstr>SENIOR (DUODÉCIMO GRADO)</vt:lpstr>
      <vt:lpstr>INTRODUCCIÓN </vt:lpstr>
      <vt:lpstr>DIPLOMAS  </vt:lpstr>
      <vt:lpstr>APLICAR A UNIVERSIDADES </vt:lpstr>
      <vt:lpstr>VISITAS A UNIVERSIDADES </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 QUÉ ENFOCARSE?…………….</dc:title>
  <dc:creator>Sue Green</dc:creator>
  <cp:lastModifiedBy>Sue Green</cp:lastModifiedBy>
  <cp:revision>1</cp:revision>
  <dcterms:modified xsi:type="dcterms:W3CDTF">2016-12-21T14:49:08Z</dcterms:modified>
</cp:coreProperties>
</file>